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42"/>
  </p:notesMasterIdLst>
  <p:handoutMasterIdLst>
    <p:handoutMasterId r:id="rId43"/>
  </p:handoutMasterIdLst>
  <p:sldIdLst>
    <p:sldId id="695" r:id="rId5"/>
    <p:sldId id="838" r:id="rId6"/>
    <p:sldId id="762" r:id="rId7"/>
    <p:sldId id="4679" r:id="rId8"/>
    <p:sldId id="4821" r:id="rId9"/>
    <p:sldId id="4740" r:id="rId10"/>
    <p:sldId id="4725" r:id="rId11"/>
    <p:sldId id="4827" r:id="rId12"/>
    <p:sldId id="4822" r:id="rId13"/>
    <p:sldId id="4823" r:id="rId14"/>
    <p:sldId id="4824" r:id="rId15"/>
    <p:sldId id="4825" r:id="rId16"/>
    <p:sldId id="4826" r:id="rId17"/>
    <p:sldId id="4748" r:id="rId18"/>
    <p:sldId id="4749" r:id="rId19"/>
    <p:sldId id="4830" r:id="rId20"/>
    <p:sldId id="4750" r:id="rId21"/>
    <p:sldId id="4790" r:id="rId22"/>
    <p:sldId id="4751" r:id="rId23"/>
    <p:sldId id="4752" r:id="rId24"/>
    <p:sldId id="4791" r:id="rId25"/>
    <p:sldId id="4792" r:id="rId26"/>
    <p:sldId id="4828" r:id="rId27"/>
    <p:sldId id="4829" r:id="rId28"/>
    <p:sldId id="4831" r:id="rId29"/>
    <p:sldId id="4832" r:id="rId30"/>
    <p:sldId id="4833" r:id="rId31"/>
    <p:sldId id="4834" r:id="rId32"/>
    <p:sldId id="4839" r:id="rId33"/>
    <p:sldId id="4760" r:id="rId34"/>
    <p:sldId id="4756" r:id="rId35"/>
    <p:sldId id="4757" r:id="rId36"/>
    <p:sldId id="4758" r:id="rId37"/>
    <p:sldId id="4840" r:id="rId38"/>
    <p:sldId id="4759" r:id="rId39"/>
    <p:sldId id="4841" r:id="rId40"/>
    <p:sldId id="9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38"/>
            <p14:sldId id="762"/>
            <p14:sldId id="4679"/>
            <p14:sldId id="4821"/>
            <p14:sldId id="4740"/>
            <p14:sldId id="4725"/>
            <p14:sldId id="4827"/>
            <p14:sldId id="4822"/>
            <p14:sldId id="4823"/>
            <p14:sldId id="4824"/>
            <p14:sldId id="4825"/>
            <p14:sldId id="4826"/>
            <p14:sldId id="4748"/>
            <p14:sldId id="4749"/>
            <p14:sldId id="4830"/>
            <p14:sldId id="4750"/>
            <p14:sldId id="4790"/>
            <p14:sldId id="4751"/>
            <p14:sldId id="4752"/>
            <p14:sldId id="4791"/>
            <p14:sldId id="4792"/>
            <p14:sldId id="4828"/>
            <p14:sldId id="4829"/>
            <p14:sldId id="4831"/>
            <p14:sldId id="4832"/>
            <p14:sldId id="4833"/>
            <p14:sldId id="4834"/>
            <p14:sldId id="4839"/>
            <p14:sldId id="4760"/>
            <p14:sldId id="4756"/>
            <p14:sldId id="4757"/>
            <p14:sldId id="4758"/>
            <p14:sldId id="4840"/>
            <p14:sldId id="4759"/>
            <p14:sldId id="4841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4CF01-FCCD-479E-9BF7-F7E87E16200F}" v="92" dt="2026-06-24T17:11:38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5" autoAdjust="0"/>
    <p:restoredTop sz="94601" autoAdjust="0"/>
  </p:normalViewPr>
  <p:slideViewPr>
    <p:cSldViewPr snapToGrid="0">
      <p:cViewPr varScale="1">
        <p:scale>
          <a:sx n="74" d="100"/>
          <a:sy n="74" d="100"/>
        </p:scale>
        <p:origin x="42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C5CFCFEF-6F5D-4937-9B26-C79CCCF37519}"/>
    <pc:docChg chg="undo custSel addSld delSld modSld sldOrd modSection">
      <pc:chgData name="Yoel Kortick" userId="167978f5-7f40-4909-85d5-d4149554ad4e" providerId="ADAL" clId="{C5CFCFEF-6F5D-4937-9B26-C79CCCF37519}" dt="2026-06-24T17:21:01.204" v="18640" actId="20577"/>
      <pc:docMkLst>
        <pc:docMk/>
      </pc:docMkLst>
      <pc:sldChg chg="modSp mod">
        <pc:chgData name="Yoel Kortick" userId="167978f5-7f40-4909-85d5-d4149554ad4e" providerId="ADAL" clId="{C5CFCFEF-6F5D-4937-9B26-C79CCCF37519}" dt="2026-06-24T14:42:22.746" v="12546"/>
        <pc:sldMkLst>
          <pc:docMk/>
          <pc:sldMk cId="3525967866" sldId="695"/>
        </pc:sldMkLst>
        <pc:spChg chg="mod">
          <ac:chgData name="Yoel Kortick" userId="167978f5-7f40-4909-85d5-d4149554ad4e" providerId="ADAL" clId="{C5CFCFEF-6F5D-4937-9B26-C79CCCF37519}" dt="2026-06-24T14:42:22.746" v="12546"/>
          <ac:spMkLst>
            <pc:docMk/>
            <pc:sldMk cId="3525967866" sldId="695"/>
            <ac:spMk id="2" creationId="{66703585-6643-7B67-9AED-C7BC9FEB050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525967866" sldId="695"/>
            <ac:spMk id="6" creationId="{CDAC96CF-589B-1FB3-DCD9-D29AAEAC4949}"/>
          </ac:spMkLst>
        </pc:spChg>
      </pc:sldChg>
      <pc:sldChg chg="modSp mod">
        <pc:chgData name="Yoel Kortick" userId="167978f5-7f40-4909-85d5-d4149554ad4e" providerId="ADAL" clId="{C5CFCFEF-6F5D-4937-9B26-C79CCCF37519}" dt="2026-06-24T14:42:45.216" v="12548" actId="313"/>
        <pc:sldMkLst>
          <pc:docMk/>
          <pc:sldMk cId="1471532106" sldId="762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471532106" sldId="762"/>
            <ac:spMk id="4" creationId="{DD4EAA38-2538-A831-1934-61FC75C36991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471532106" sldId="762"/>
            <ac:spMk id="5" creationId="{A79A9EBD-33F5-D133-1B6C-3E050B74D39E}"/>
          </ac:spMkLst>
        </pc:spChg>
        <pc:spChg chg="mod">
          <ac:chgData name="Yoel Kortick" userId="167978f5-7f40-4909-85d5-d4149554ad4e" providerId="ADAL" clId="{C5CFCFEF-6F5D-4937-9B26-C79CCCF37519}" dt="2026-06-24T14:42:45.216" v="12548" actId="313"/>
          <ac:spMkLst>
            <pc:docMk/>
            <pc:sldMk cId="1471532106" sldId="762"/>
            <ac:spMk id="8" creationId="{5025B954-3C1F-5967-B20F-6D81C8810711}"/>
          </ac:spMkLst>
        </pc:spChg>
      </pc:sldChg>
      <pc:sldChg chg="addSp delSp modSp mod">
        <pc:chgData name="Yoel Kortick" userId="167978f5-7f40-4909-85d5-d4149554ad4e" providerId="ADAL" clId="{C5CFCFEF-6F5D-4937-9B26-C79CCCF37519}" dt="2026-06-24T17:10:28.358" v="18498" actId="5793"/>
        <pc:sldMkLst>
          <pc:docMk/>
          <pc:sldMk cId="678043928" sldId="838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678043928" sldId="838"/>
            <ac:spMk id="2" creationId="{5F938AD2-D678-91B5-1896-46A5F9D21BE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678043928" sldId="838"/>
            <ac:spMk id="3" creationId="{EB282261-CCF5-9BAA-3D6B-86E9FEB47F4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678043928" sldId="838"/>
            <ac:spMk id="4" creationId="{6A482B42-C9D3-CD34-D9F0-B238FD041FDC}"/>
          </ac:spMkLst>
        </pc:spChg>
        <pc:spChg chg="mod">
          <ac:chgData name="Yoel Kortick" userId="167978f5-7f40-4909-85d5-d4149554ad4e" providerId="ADAL" clId="{C5CFCFEF-6F5D-4937-9B26-C79CCCF37519}" dt="2026-06-24T17:10:28.358" v="18498" actId="5793"/>
          <ac:spMkLst>
            <pc:docMk/>
            <pc:sldMk cId="678043928" sldId="838"/>
            <ac:spMk id="5" creationId="{D89EA724-59DC-B6BB-651A-64C2DCF7B983}"/>
          </ac:spMkLst>
        </pc:spChg>
      </pc:sldChg>
      <pc:sldChg chg="modSp mod">
        <pc:chgData name="Yoel Kortick" userId="167978f5-7f40-4909-85d5-d4149554ad4e" providerId="ADAL" clId="{C5CFCFEF-6F5D-4937-9B26-C79CCCF37519}" dt="2026-06-23T12:18:49.871" v="9537" actId="790"/>
        <pc:sldMkLst>
          <pc:docMk/>
          <pc:sldMk cId="479036649" sldId="902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4" creationId="{4CFD1181-D547-D9A5-8FDA-8C92DF494CE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5" creationId="{E13736AD-B1CA-E121-5C44-5D3FC53BF0B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8" creationId="{64FB2F50-D943-9711-7163-E5E0D3BFD37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9" creationId="{B88581A5-813C-1574-FAB1-8605C58CC52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11" creationId="{CAE9FFE4-7344-2752-FBA3-C6DFDCEAEC5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12" creationId="{7277C8DE-E0A7-64DE-7C98-90D3568C43C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79036649" sldId="902"/>
            <ac:spMk id="13" creationId="{F3ABD206-D13A-E2D0-4AB0-BA7688C3E991}"/>
          </ac:spMkLst>
        </pc:spChg>
      </pc:sldChg>
      <pc:sldChg chg="addSp delSp modSp mod">
        <pc:chgData name="Yoel Kortick" userId="167978f5-7f40-4909-85d5-d4149554ad4e" providerId="ADAL" clId="{C5CFCFEF-6F5D-4937-9B26-C79CCCF37519}" dt="2026-06-24T17:12:56.237" v="18510" actId="20577"/>
        <pc:sldMkLst>
          <pc:docMk/>
          <pc:sldMk cId="3748185944" sldId="4679"/>
        </pc:sldMkLst>
        <pc:spChg chg="add">
          <ac:chgData name="Yoel Kortick" userId="167978f5-7f40-4909-85d5-d4149554ad4e" providerId="ADAL" clId="{C5CFCFEF-6F5D-4937-9B26-C79CCCF37519}" dt="2026-06-24T14:59:05.230" v="13022" actId="11529"/>
          <ac:spMkLst>
            <pc:docMk/>
            <pc:sldMk cId="3748185944" sldId="4679"/>
            <ac:spMk id="8" creationId="{F60816E3-D03C-E1CF-4196-1455CE7958F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748185944" sldId="4679"/>
            <ac:spMk id="9" creationId="{235F8803-B273-8B45-A725-42FDB5F770E2}"/>
          </ac:spMkLst>
        </pc:spChg>
        <pc:spChg chg="mod">
          <ac:chgData name="Yoel Kortick" userId="167978f5-7f40-4909-85d5-d4149554ad4e" providerId="ADAL" clId="{C5CFCFEF-6F5D-4937-9B26-C79CCCF37519}" dt="2026-06-24T14:42:45.859" v="12549" actId="313"/>
          <ac:spMkLst>
            <pc:docMk/>
            <pc:sldMk cId="3748185944" sldId="4679"/>
            <ac:spMk id="10" creationId="{1041F15E-6945-B779-53E5-2E049DF24842}"/>
          </ac:spMkLst>
        </pc:spChg>
        <pc:spChg chg="mod">
          <ac:chgData name="Yoel Kortick" userId="167978f5-7f40-4909-85d5-d4149554ad4e" providerId="ADAL" clId="{C5CFCFEF-6F5D-4937-9B26-C79CCCF37519}" dt="2026-06-24T17:12:56.237" v="18510" actId="20577"/>
          <ac:spMkLst>
            <pc:docMk/>
            <pc:sldMk cId="3748185944" sldId="4679"/>
            <ac:spMk id="11" creationId="{50F099D3-FCD6-CDCF-1E93-EE806FE9562A}"/>
          </ac:spMkLst>
        </pc:spChg>
        <pc:spChg chg="add">
          <ac:chgData name="Yoel Kortick" userId="167978f5-7f40-4909-85d5-d4149554ad4e" providerId="ADAL" clId="{C5CFCFEF-6F5D-4937-9B26-C79CCCF37519}" dt="2026-06-24T14:59:12.978" v="13023" actId="11529"/>
          <ac:spMkLst>
            <pc:docMk/>
            <pc:sldMk cId="3748185944" sldId="4679"/>
            <ac:spMk id="12" creationId="{377B719B-92EE-0BDE-3775-A66048BA83FE}"/>
          </ac:spMkLst>
        </pc:spChg>
        <pc:spChg chg="add mod">
          <ac:chgData name="Yoel Kortick" userId="167978f5-7f40-4909-85d5-d4149554ad4e" providerId="ADAL" clId="{C5CFCFEF-6F5D-4937-9B26-C79CCCF37519}" dt="2026-06-24T15:02:58.816" v="13112" actId="14100"/>
          <ac:spMkLst>
            <pc:docMk/>
            <pc:sldMk cId="3748185944" sldId="4679"/>
            <ac:spMk id="13" creationId="{CEE1FD97-4954-97FA-D268-2A9694D54F32}"/>
          </ac:spMkLst>
        </pc:spChg>
        <pc:graphicFrameChg chg="add mod">
          <ac:chgData name="Yoel Kortick" userId="167978f5-7f40-4909-85d5-d4149554ad4e" providerId="ADAL" clId="{C5CFCFEF-6F5D-4937-9B26-C79CCCF37519}" dt="2026-06-24T15:00:57.179" v="13079"/>
          <ac:graphicFrameMkLst>
            <pc:docMk/>
            <pc:sldMk cId="3748185944" sldId="4679"/>
            <ac:graphicFrameMk id="14" creationId="{4B604FEF-2A3E-3EF6-BDF0-DFA35A8D0E91}"/>
          </ac:graphicFrameMkLst>
        </pc:graphicFrameChg>
        <pc:picChg chg="add del mod">
          <ac:chgData name="Yoel Kortick" userId="167978f5-7f40-4909-85d5-d4149554ad4e" providerId="ADAL" clId="{C5CFCFEF-6F5D-4937-9B26-C79CCCF37519}" dt="2026-06-23T10:48:57.989" v="7817" actId="478"/>
          <ac:picMkLst>
            <pc:docMk/>
            <pc:sldMk cId="3748185944" sldId="4679"/>
            <ac:picMk id="3" creationId="{149C20AD-702B-4647-5F4E-5057379B9C64}"/>
          </ac:picMkLst>
        </pc:picChg>
        <pc:picChg chg="add del mod">
          <ac:chgData name="Yoel Kortick" userId="167978f5-7f40-4909-85d5-d4149554ad4e" providerId="ADAL" clId="{C5CFCFEF-6F5D-4937-9B26-C79CCCF37519}" dt="2026-06-24T14:58:13.637" v="13011" actId="478"/>
          <ac:picMkLst>
            <pc:docMk/>
            <pc:sldMk cId="3748185944" sldId="4679"/>
            <ac:picMk id="3" creationId="{FB111E77-0A15-8F8C-75F9-2B741E1FC1FC}"/>
          </ac:picMkLst>
        </pc:picChg>
        <pc:picChg chg="add mod">
          <ac:chgData name="Yoel Kortick" userId="167978f5-7f40-4909-85d5-d4149554ad4e" providerId="ADAL" clId="{C5CFCFEF-6F5D-4937-9B26-C79CCCF37519}" dt="2026-06-24T14:58:57.296" v="13020" actId="208"/>
          <ac:picMkLst>
            <pc:docMk/>
            <pc:sldMk cId="3748185944" sldId="4679"/>
            <ac:picMk id="5" creationId="{D3F718D2-E480-37F0-9142-306A5B571B02}"/>
          </ac:picMkLst>
        </pc:picChg>
        <pc:picChg chg="add mod">
          <ac:chgData name="Yoel Kortick" userId="167978f5-7f40-4909-85d5-d4149554ad4e" providerId="ADAL" clId="{C5CFCFEF-6F5D-4937-9B26-C79CCCF37519}" dt="2026-06-24T14:58:58.838" v="13021" actId="208"/>
          <ac:picMkLst>
            <pc:docMk/>
            <pc:sldMk cId="3748185944" sldId="4679"/>
            <ac:picMk id="7" creationId="{F8211543-04A2-D33D-0106-52908E3638E7}"/>
          </ac:picMkLst>
        </pc:picChg>
      </pc:sldChg>
      <pc:sldChg chg="addSp modSp mod">
        <pc:chgData name="Yoel Kortick" userId="167978f5-7f40-4909-85d5-d4149554ad4e" providerId="ADAL" clId="{C5CFCFEF-6F5D-4937-9B26-C79CCCF37519}" dt="2026-06-24T17:14:14.508" v="18550" actId="20577"/>
        <pc:sldMkLst>
          <pc:docMk/>
          <pc:sldMk cId="506789399" sldId="4725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06789399" sldId="4725"/>
            <ac:spMk id="9" creationId="{BF8432A0-52D0-C528-F36A-7D815DD6DBE9}"/>
          </ac:spMkLst>
        </pc:spChg>
        <pc:spChg chg="mod">
          <ac:chgData name="Yoel Kortick" userId="167978f5-7f40-4909-85d5-d4149554ad4e" providerId="ADAL" clId="{C5CFCFEF-6F5D-4937-9B26-C79CCCF37519}" dt="2026-06-24T15:04:31.072" v="13154"/>
          <ac:spMkLst>
            <pc:docMk/>
            <pc:sldMk cId="506789399" sldId="4725"/>
            <ac:spMk id="10" creationId="{63D3DF0F-FD5D-3D01-BF1C-6B7EC7478552}"/>
          </ac:spMkLst>
        </pc:spChg>
        <pc:spChg chg="mod">
          <ac:chgData name="Yoel Kortick" userId="167978f5-7f40-4909-85d5-d4149554ad4e" providerId="ADAL" clId="{C5CFCFEF-6F5D-4937-9B26-C79CCCF37519}" dt="2026-06-24T17:14:14.508" v="18550" actId="20577"/>
          <ac:spMkLst>
            <pc:docMk/>
            <pc:sldMk cId="506789399" sldId="4725"/>
            <ac:spMk id="11" creationId="{6E829FAB-BD1E-8E96-2923-841021530834}"/>
          </ac:spMkLst>
        </pc:spChg>
      </pc:sldChg>
      <pc:sldChg chg="addSp modSp del mod">
        <pc:chgData name="Yoel Kortick" userId="167978f5-7f40-4909-85d5-d4149554ad4e" providerId="ADAL" clId="{C5CFCFEF-6F5D-4937-9B26-C79CCCF37519}" dt="2026-06-24T15:04:34.821" v="13155" actId="47"/>
        <pc:sldMkLst>
          <pc:docMk/>
          <pc:sldMk cId="1395551387" sldId="4726"/>
        </pc:sldMkLst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395551387" sldId="4726"/>
            <ac:spMk id="4" creationId="{67FA0FA4-8C3B-9F1D-4678-49CDDB3C5F7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395551387" sldId="4726"/>
            <ac:spMk id="9" creationId="{F90F43DA-B096-17D2-4235-8B0D75DE136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395551387" sldId="4726"/>
            <ac:spMk id="10" creationId="{27289E02-4A4D-10E6-8D7C-07ED10E60D03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395551387" sldId="4726"/>
            <ac:spMk id="11" creationId="{157DB94D-66F3-598B-591C-FA6383350216}"/>
          </ac:spMkLst>
        </pc:spChg>
        <pc:picChg chg="add mod">
          <ac:chgData name="Yoel Kortick" userId="167978f5-7f40-4909-85d5-d4149554ad4e" providerId="ADAL" clId="{C5CFCFEF-6F5D-4937-9B26-C79CCCF37519}" dt="2026-06-23T10:52:39.864" v="7877" actId="208"/>
          <ac:picMkLst>
            <pc:docMk/>
            <pc:sldMk cId="1395551387" sldId="4726"/>
            <ac:picMk id="3" creationId="{9713E232-F840-5EEF-DA6C-17DA91ABA115}"/>
          </ac:picMkLst>
        </pc:picChg>
      </pc:sldChg>
      <pc:sldChg chg="modSp mod">
        <pc:chgData name="Yoel Kortick" userId="167978f5-7f40-4909-85d5-d4149554ad4e" providerId="ADAL" clId="{C5CFCFEF-6F5D-4937-9B26-C79CCCF37519}" dt="2026-06-24T15:04:14.417" v="13151" actId="20577"/>
        <pc:sldMkLst>
          <pc:docMk/>
          <pc:sldMk cId="1260283846" sldId="4740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260283846" sldId="4740"/>
            <ac:spMk id="4" creationId="{DD4EAA38-2538-A831-1934-61FC75C36991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260283846" sldId="4740"/>
            <ac:spMk id="5" creationId="{A79A9EBD-33F5-D133-1B6C-3E050B74D39E}"/>
          </ac:spMkLst>
        </pc:spChg>
        <pc:spChg chg="mod">
          <ac:chgData name="Yoel Kortick" userId="167978f5-7f40-4909-85d5-d4149554ad4e" providerId="ADAL" clId="{C5CFCFEF-6F5D-4937-9B26-C79CCCF37519}" dt="2026-06-24T15:04:14.417" v="13151" actId="20577"/>
          <ac:spMkLst>
            <pc:docMk/>
            <pc:sldMk cId="1260283846" sldId="4740"/>
            <ac:spMk id="8" creationId="{5025B954-3C1F-5967-B20F-6D81C8810711}"/>
          </ac:spMkLst>
        </pc:spChg>
      </pc:sldChg>
      <pc:sldChg chg="modSp add del mod">
        <pc:chgData name="Yoel Kortick" userId="167978f5-7f40-4909-85d5-d4149554ad4e" providerId="ADAL" clId="{C5CFCFEF-6F5D-4937-9B26-C79CCCF37519}" dt="2026-06-23T10:49:27.983" v="7821" actId="47"/>
        <pc:sldMkLst>
          <pc:docMk/>
          <pc:sldMk cId="2555618210" sldId="4742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2555618210" sldId="4742"/>
            <ac:spMk id="10" creationId="{022C28A2-9B76-FE0C-4DD9-DC670C40B738}"/>
          </ac:spMkLst>
        </pc:spChg>
      </pc:sldChg>
      <pc:sldChg chg="modSp add del mod">
        <pc:chgData name="Yoel Kortick" userId="167978f5-7f40-4909-85d5-d4149554ad4e" providerId="ADAL" clId="{C5CFCFEF-6F5D-4937-9B26-C79CCCF37519}" dt="2026-06-23T10:49:28.495" v="7822" actId="47"/>
        <pc:sldMkLst>
          <pc:docMk/>
          <pc:sldMk cId="1387525545" sldId="4743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1387525545" sldId="4743"/>
            <ac:spMk id="10" creationId="{90FCC70F-8BEA-F0B5-F38A-0C584AA4191B}"/>
          </ac:spMkLst>
        </pc:spChg>
      </pc:sldChg>
      <pc:sldChg chg="modSp add del mod">
        <pc:chgData name="Yoel Kortick" userId="167978f5-7f40-4909-85d5-d4149554ad4e" providerId="ADAL" clId="{C5CFCFEF-6F5D-4937-9B26-C79CCCF37519}" dt="2026-06-23T10:49:28.925" v="7823" actId="47"/>
        <pc:sldMkLst>
          <pc:docMk/>
          <pc:sldMk cId="3307570964" sldId="4744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3307570964" sldId="4744"/>
            <ac:spMk id="10" creationId="{763D0A65-E874-FD1F-5761-E2A2E2F2DA71}"/>
          </ac:spMkLst>
        </pc:spChg>
      </pc:sldChg>
      <pc:sldChg chg="modSp add del mod">
        <pc:chgData name="Yoel Kortick" userId="167978f5-7f40-4909-85d5-d4149554ad4e" providerId="ADAL" clId="{C5CFCFEF-6F5D-4937-9B26-C79CCCF37519}" dt="2026-06-23T10:49:29.379" v="7824" actId="47"/>
        <pc:sldMkLst>
          <pc:docMk/>
          <pc:sldMk cId="1316610034" sldId="4745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1316610034" sldId="4745"/>
            <ac:spMk id="10" creationId="{A7A1B05B-D5D7-4DF2-5507-D35EBA6C7C1E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3T10:49:29.840" v="7825" actId="47"/>
        <pc:sldMkLst>
          <pc:docMk/>
          <pc:sldMk cId="2374522231" sldId="4746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2374522231" sldId="4746"/>
            <ac:spMk id="10" creationId="{22D27DB0-0606-D0D1-293F-BC4E666B6AD9}"/>
          </ac:spMkLst>
        </pc:spChg>
      </pc:sldChg>
      <pc:sldChg chg="addSp delSp modSp add del mod ord">
        <pc:chgData name="Yoel Kortick" userId="167978f5-7f40-4909-85d5-d4149554ad4e" providerId="ADAL" clId="{C5CFCFEF-6F5D-4937-9B26-C79CCCF37519}" dt="2026-06-24T15:04:38.486" v="13157" actId="47"/>
        <pc:sldMkLst>
          <pc:docMk/>
          <pc:sldMk cId="302214244" sldId="4747"/>
        </pc:sldMkLst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2" creationId="{0826F664-C7C9-9B6B-76F2-3B1350590C57}"/>
          </ac:spMkLst>
        </pc:spChg>
        <pc:spChg chg="add del">
          <ac:chgData name="Yoel Kortick" userId="167978f5-7f40-4909-85d5-d4149554ad4e" providerId="ADAL" clId="{C5CFCFEF-6F5D-4937-9B26-C79CCCF37519}" dt="2026-06-23T10:53:18.669" v="7880" actId="478"/>
          <ac:spMkLst>
            <pc:docMk/>
            <pc:sldMk cId="302214244" sldId="4747"/>
            <ac:spMk id="4" creationId="{3ED06524-A4D8-5AB2-A3B1-F0D906BBF8F0}"/>
          </ac:spMkLst>
        </pc:spChg>
        <pc:spChg chg="add del mod">
          <ac:chgData name="Yoel Kortick" userId="167978f5-7f40-4909-85d5-d4149554ad4e" providerId="ADAL" clId="{C5CFCFEF-6F5D-4937-9B26-C79CCCF37519}" dt="2026-06-23T10:53:18.669" v="7880" actId="478"/>
          <ac:spMkLst>
            <pc:docMk/>
            <pc:sldMk cId="302214244" sldId="4747"/>
            <ac:spMk id="5" creationId="{C6D26077-C7DB-4AB2-6F9F-62CDF1CA43F0}"/>
          </ac:spMkLst>
        </pc:spChg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6" creationId="{3F3766AD-6C4F-E578-CEF6-3E069391462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9" creationId="{7D07C0E7-26AA-580A-4FCA-7FD939BAD86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10" creationId="{6E6602F4-C6FB-FF72-6615-4EC96E376C0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11" creationId="{07C23CB6-8C61-64C5-2D57-34E753C2CB70}"/>
          </ac:spMkLst>
        </pc:spChg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02214244" sldId="4747"/>
            <ac:spMk id="24" creationId="{9AA148BD-4179-63CD-41BE-E68DD9DA148B}"/>
          </ac:spMkLst>
        </pc:spChg>
        <pc:picChg chg="add del mod">
          <ac:chgData name="Yoel Kortick" userId="167978f5-7f40-4909-85d5-d4149554ad4e" providerId="ADAL" clId="{C5CFCFEF-6F5D-4937-9B26-C79CCCF37519}" dt="2026-06-23T10:53:14.654" v="7879" actId="478"/>
          <ac:picMkLst>
            <pc:docMk/>
            <pc:sldMk cId="302214244" sldId="4747"/>
            <ac:picMk id="3" creationId="{78E73F8C-42C0-D5F8-236D-98469A1C32DB}"/>
          </ac:picMkLst>
        </pc:picChg>
        <pc:picChg chg="add del mod ord">
          <ac:chgData name="Yoel Kortick" userId="167978f5-7f40-4909-85d5-d4149554ad4e" providerId="ADAL" clId="{C5CFCFEF-6F5D-4937-9B26-C79CCCF37519}" dt="2026-06-23T11:08:59.139" v="8179" actId="478"/>
          <ac:picMkLst>
            <pc:docMk/>
            <pc:sldMk cId="302214244" sldId="4747"/>
            <ac:picMk id="14" creationId="{8E413C55-BA96-1983-E9EB-22E7D8EA4966}"/>
          </ac:picMkLst>
        </pc:picChg>
        <pc:picChg chg="add del mod ord">
          <ac:chgData name="Yoel Kortick" userId="167978f5-7f40-4909-85d5-d4149554ad4e" providerId="ADAL" clId="{C5CFCFEF-6F5D-4937-9B26-C79CCCF37519}" dt="2026-06-23T11:10:24.198" v="8241" actId="478"/>
          <ac:picMkLst>
            <pc:docMk/>
            <pc:sldMk cId="302214244" sldId="4747"/>
            <ac:picMk id="19" creationId="{3E1FB227-9269-E5E5-E21B-EB948317F645}"/>
          </ac:picMkLst>
        </pc:picChg>
        <pc:picChg chg="add mod ord">
          <ac:chgData name="Yoel Kortick" userId="167978f5-7f40-4909-85d5-d4149554ad4e" providerId="ADAL" clId="{C5CFCFEF-6F5D-4937-9B26-C79CCCF37519}" dt="2026-06-23T11:10:54.615" v="8261" actId="208"/>
          <ac:picMkLst>
            <pc:docMk/>
            <pc:sldMk cId="302214244" sldId="4747"/>
            <ac:picMk id="22" creationId="{5DF2ACA8-46D6-B1A0-9114-FBE3A0982F88}"/>
          </ac:picMkLst>
        </pc:picChg>
        <pc:picChg chg="add mod">
          <ac:chgData name="Yoel Kortick" userId="167978f5-7f40-4909-85d5-d4149554ad4e" providerId="ADAL" clId="{C5CFCFEF-6F5D-4937-9B26-C79CCCF37519}" dt="2026-06-23T11:11:00.035" v="8263" actId="571"/>
          <ac:picMkLst>
            <pc:docMk/>
            <pc:sldMk cId="302214244" sldId="4747"/>
            <ac:picMk id="23" creationId="{2F9ED951-777B-A3A3-FFFB-55BB6A6C9B37}"/>
          </ac:picMkLst>
        </pc:picChg>
        <pc:cxnChg chg="add mod">
          <ac:chgData name="Yoel Kortick" userId="167978f5-7f40-4909-85d5-d4149554ad4e" providerId="ADAL" clId="{C5CFCFEF-6F5D-4937-9B26-C79CCCF37519}" dt="2026-06-23T11:12:29.418" v="8309" actId="1035"/>
          <ac:cxnSpMkLst>
            <pc:docMk/>
            <pc:sldMk cId="302214244" sldId="4747"/>
            <ac:cxnSpMk id="7" creationId="{2CBED56C-C819-066F-C554-9E6995343579}"/>
          </ac:cxnSpMkLst>
        </pc:cxnChg>
        <pc:cxnChg chg="add del mod">
          <ac:chgData name="Yoel Kortick" userId="167978f5-7f40-4909-85d5-d4149554ad4e" providerId="ADAL" clId="{C5CFCFEF-6F5D-4937-9B26-C79CCCF37519}" dt="2026-06-23T10:59:23.615" v="8103" actId="478"/>
          <ac:cxnSpMkLst>
            <pc:docMk/>
            <pc:sldMk cId="302214244" sldId="4747"/>
            <ac:cxnSpMk id="8" creationId="{F1015667-A37D-1C82-29B7-053E20D65CB8}"/>
          </ac:cxnSpMkLst>
        </pc:cxnChg>
        <pc:cxnChg chg="add mod">
          <ac:chgData name="Yoel Kortick" userId="167978f5-7f40-4909-85d5-d4149554ad4e" providerId="ADAL" clId="{C5CFCFEF-6F5D-4937-9B26-C79CCCF37519}" dt="2026-06-23T11:09:44.688" v="8239" actId="14100"/>
          <ac:cxnSpMkLst>
            <pc:docMk/>
            <pc:sldMk cId="302214244" sldId="4747"/>
            <ac:cxnSpMk id="12" creationId="{3E1692D4-A7EF-259A-77A1-6C72E5C9A4B2}"/>
          </ac:cxnSpMkLst>
        </pc:cxnChg>
        <pc:cxnChg chg="add mod">
          <ac:chgData name="Yoel Kortick" userId="167978f5-7f40-4909-85d5-d4149554ad4e" providerId="ADAL" clId="{C5CFCFEF-6F5D-4937-9B26-C79CCCF37519}" dt="2026-06-23T11:12:26.426" v="8303" actId="14100"/>
          <ac:cxnSpMkLst>
            <pc:docMk/>
            <pc:sldMk cId="302214244" sldId="4747"/>
            <ac:cxnSpMk id="26" creationId="{5CF8D2FF-8C39-C86E-5BCC-E97E8C9F7879}"/>
          </ac:cxnSpMkLst>
        </pc:cxnChg>
        <pc:cxnChg chg="add mod">
          <ac:chgData name="Yoel Kortick" userId="167978f5-7f40-4909-85d5-d4149554ad4e" providerId="ADAL" clId="{C5CFCFEF-6F5D-4937-9B26-C79CCCF37519}" dt="2026-06-23T11:12:11.279" v="8299" actId="14100"/>
          <ac:cxnSpMkLst>
            <pc:docMk/>
            <pc:sldMk cId="302214244" sldId="4747"/>
            <ac:cxnSpMk id="27" creationId="{05B6F22B-9985-54BB-9ED1-9C9F03E42B42}"/>
          </ac:cxnSpMkLst>
        </pc:cxnChg>
      </pc:sldChg>
      <pc:sldChg chg="modSp add mod">
        <pc:chgData name="Yoel Kortick" userId="167978f5-7f40-4909-85d5-d4149554ad4e" providerId="ADAL" clId="{C5CFCFEF-6F5D-4937-9B26-C79CCCF37519}" dt="2026-06-24T15:53:43.699" v="15225"/>
        <pc:sldMkLst>
          <pc:docMk/>
          <pc:sldMk cId="2654434857" sldId="4748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54434857" sldId="4748"/>
            <ac:spMk id="4" creationId="{9412CBE3-937C-16C1-69DE-8F5BB52CE887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54434857" sldId="4748"/>
            <ac:spMk id="5" creationId="{382136DE-4B78-449C-46BF-BF6D41B02613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2654434857" sldId="4748"/>
            <ac:spMk id="8" creationId="{67CA3CE9-30AA-4984-BFF4-9664B40A41F3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6:55:24.090" v="17847" actId="20577"/>
        <pc:sldMkLst>
          <pc:docMk/>
          <pc:sldMk cId="2522733968" sldId="4749"/>
        </pc:sldMkLst>
        <pc:spChg chg="add del mod">
          <ac:chgData name="Yoel Kortick" userId="167978f5-7f40-4909-85d5-d4149554ad4e" providerId="ADAL" clId="{C5CFCFEF-6F5D-4937-9B26-C79CCCF37519}" dt="2026-06-24T16:28:01.387" v="16805" actId="478"/>
          <ac:spMkLst>
            <pc:docMk/>
            <pc:sldMk cId="2522733968" sldId="4749"/>
            <ac:spMk id="4" creationId="{6B0C16FA-4323-EF36-234D-91215B060C76}"/>
          </ac:spMkLst>
        </pc:spChg>
        <pc:spChg chg="del mod">
          <ac:chgData name="Yoel Kortick" userId="167978f5-7f40-4909-85d5-d4149554ad4e" providerId="ADAL" clId="{C5CFCFEF-6F5D-4937-9B26-C79CCCF37519}" dt="2026-06-23T11:14:31.254" v="8313" actId="478"/>
          <ac:spMkLst>
            <pc:docMk/>
            <pc:sldMk cId="2522733968" sldId="4749"/>
            <ac:spMk id="4" creationId="{F90EA581-DAC6-8BEA-BA58-A32D78E73BC0}"/>
          </ac:spMkLst>
        </pc:spChg>
        <pc:spChg chg="add del">
          <ac:chgData name="Yoel Kortick" userId="167978f5-7f40-4909-85d5-d4149554ad4e" providerId="ADAL" clId="{C5CFCFEF-6F5D-4937-9B26-C79CCCF37519}" dt="2026-06-23T11:14:30.001" v="8312" actId="478"/>
          <ac:spMkLst>
            <pc:docMk/>
            <pc:sldMk cId="2522733968" sldId="4749"/>
            <ac:spMk id="6" creationId="{B25B236E-F1D8-B566-1207-E4EFA10A5F5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522733968" sldId="4749"/>
            <ac:spMk id="9" creationId="{D9667721-99C8-80AB-EBB6-10B866FF89DB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2522733968" sldId="4749"/>
            <ac:spMk id="10" creationId="{258618A8-26E0-E63D-2566-01DDE89CB032}"/>
          </ac:spMkLst>
        </pc:spChg>
        <pc:spChg chg="mod">
          <ac:chgData name="Yoel Kortick" userId="167978f5-7f40-4909-85d5-d4149554ad4e" providerId="ADAL" clId="{C5CFCFEF-6F5D-4937-9B26-C79CCCF37519}" dt="2026-06-24T16:55:24.090" v="17847" actId="20577"/>
          <ac:spMkLst>
            <pc:docMk/>
            <pc:sldMk cId="2522733968" sldId="4749"/>
            <ac:spMk id="11" creationId="{60B661F8-13D8-1354-05F6-6D9319666024}"/>
          </ac:spMkLst>
        </pc:spChg>
        <pc:picChg chg="add del mod">
          <ac:chgData name="Yoel Kortick" userId="167978f5-7f40-4909-85d5-d4149554ad4e" providerId="ADAL" clId="{C5CFCFEF-6F5D-4937-9B26-C79CCCF37519}" dt="2026-06-24T16:28:01.387" v="16805" actId="478"/>
          <ac:picMkLst>
            <pc:docMk/>
            <pc:sldMk cId="2522733968" sldId="4749"/>
            <ac:picMk id="3" creationId="{FDD44683-DEBB-C5C6-1829-2BE4885F1383}"/>
          </ac:picMkLst>
        </pc:picChg>
        <pc:picChg chg="add del mod ord">
          <ac:chgData name="Yoel Kortick" userId="167978f5-7f40-4909-85d5-d4149554ad4e" providerId="ADAL" clId="{C5CFCFEF-6F5D-4937-9B26-C79CCCF37519}" dt="2026-06-23T11:14:27.339" v="8311" actId="478"/>
          <ac:picMkLst>
            <pc:docMk/>
            <pc:sldMk cId="2522733968" sldId="4749"/>
            <ac:picMk id="5" creationId="{185864C3-FFF9-31B3-37D2-740B85DFE3C1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24T16:29:47.894" v="16823"/>
        <pc:sldMkLst>
          <pc:docMk/>
          <pc:sldMk cId="591225625" sldId="4750"/>
        </pc:sldMkLst>
        <pc:spChg chg="add del mod">
          <ac:chgData name="Yoel Kortick" userId="167978f5-7f40-4909-85d5-d4149554ad4e" providerId="ADAL" clId="{C5CFCFEF-6F5D-4937-9B26-C79CCCF37519}" dt="2026-06-24T16:03:11.749" v="15511" actId="478"/>
          <ac:spMkLst>
            <pc:docMk/>
            <pc:sldMk cId="591225625" sldId="4750"/>
            <ac:spMk id="2" creationId="{0D9D3E49-86B9-57FE-2213-9C1F38FB4606}"/>
          </ac:spMkLst>
        </pc:spChg>
        <pc:spChg chg="del mod">
          <ac:chgData name="Yoel Kortick" userId="167978f5-7f40-4909-85d5-d4149554ad4e" providerId="ADAL" clId="{C5CFCFEF-6F5D-4937-9B26-C79CCCF37519}" dt="2026-06-24T16:03:11.749" v="15511" actId="478"/>
          <ac:spMkLst>
            <pc:docMk/>
            <pc:sldMk cId="591225625" sldId="4750"/>
            <ac:spMk id="4" creationId="{1635AB43-8575-D88C-1DA2-C3F9EC593592}"/>
          </ac:spMkLst>
        </pc:spChg>
        <pc:spChg chg="del mod">
          <ac:chgData name="Yoel Kortick" userId="167978f5-7f40-4909-85d5-d4149554ad4e" providerId="ADAL" clId="{C5CFCFEF-6F5D-4937-9B26-C79CCCF37519}" dt="2026-06-24T16:03:11.749" v="15511" actId="478"/>
          <ac:spMkLst>
            <pc:docMk/>
            <pc:sldMk cId="591225625" sldId="4750"/>
            <ac:spMk id="6" creationId="{B4E9422B-33F0-1AE5-CC1C-7AF4B53D012A}"/>
          </ac:spMkLst>
        </pc:spChg>
        <pc:spChg chg="add">
          <ac:chgData name="Yoel Kortick" userId="167978f5-7f40-4909-85d5-d4149554ad4e" providerId="ADAL" clId="{C5CFCFEF-6F5D-4937-9B26-C79CCCF37519}" dt="2026-06-24T16:04:05.930" v="15590" actId="11529"/>
          <ac:spMkLst>
            <pc:docMk/>
            <pc:sldMk cId="591225625" sldId="4750"/>
            <ac:spMk id="7" creationId="{8B2B5AE8-D9F1-C6E7-D085-DA82C7C67F89}"/>
          </ac:spMkLst>
        </pc:spChg>
        <pc:spChg chg="add mod">
          <ac:chgData name="Yoel Kortick" userId="167978f5-7f40-4909-85d5-d4149554ad4e" providerId="ADAL" clId="{C5CFCFEF-6F5D-4937-9B26-C79CCCF37519}" dt="2026-06-24T16:04:13.586" v="15606" actId="1036"/>
          <ac:spMkLst>
            <pc:docMk/>
            <pc:sldMk cId="591225625" sldId="4750"/>
            <ac:spMk id="8" creationId="{606149FB-0C8F-B92E-FA5A-FEBF7D466C1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91225625" sldId="4750"/>
            <ac:spMk id="9" creationId="{E0C7BB76-7A43-465F-B7BE-05AD7F07D5E6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591225625" sldId="4750"/>
            <ac:spMk id="10" creationId="{C1833FB7-0E39-5DED-777D-A833FF42FCC9}"/>
          </ac:spMkLst>
        </pc:spChg>
        <pc:spChg chg="mod">
          <ac:chgData name="Yoel Kortick" userId="167978f5-7f40-4909-85d5-d4149554ad4e" providerId="ADAL" clId="{C5CFCFEF-6F5D-4937-9B26-C79CCCF37519}" dt="2026-06-24T16:04:19.994" v="15609" actId="6549"/>
          <ac:spMkLst>
            <pc:docMk/>
            <pc:sldMk cId="591225625" sldId="4750"/>
            <ac:spMk id="11" creationId="{FE4BB990-7610-7F8D-BFC2-DC0FA35D7EDF}"/>
          </ac:spMkLst>
        </pc:spChg>
        <pc:spChg chg="add del mod">
          <ac:chgData name="Yoel Kortick" userId="167978f5-7f40-4909-85d5-d4149554ad4e" providerId="ADAL" clId="{C5CFCFEF-6F5D-4937-9B26-C79CCCF37519}" dt="2026-06-24T16:03:11.749" v="15511" actId="478"/>
          <ac:spMkLst>
            <pc:docMk/>
            <pc:sldMk cId="591225625" sldId="4750"/>
            <ac:spMk id="13" creationId="{B35E26E1-832D-E12C-B06F-4637E907F0D4}"/>
          </ac:spMkLst>
        </pc:spChg>
        <pc:spChg chg="add mod">
          <ac:chgData name="Yoel Kortick" userId="167978f5-7f40-4909-85d5-d4149554ad4e" providerId="ADAL" clId="{C5CFCFEF-6F5D-4937-9B26-C79CCCF37519}" dt="2026-06-24T16:05:49.621" v="15677" actId="1038"/>
          <ac:spMkLst>
            <pc:docMk/>
            <pc:sldMk cId="591225625" sldId="4750"/>
            <ac:spMk id="14" creationId="{D895B60D-6C95-004F-F491-299E8B156D13}"/>
          </ac:spMkLst>
        </pc:spChg>
        <pc:spChg chg="add mod">
          <ac:chgData name="Yoel Kortick" userId="167978f5-7f40-4909-85d5-d4149554ad4e" providerId="ADAL" clId="{C5CFCFEF-6F5D-4937-9B26-C79CCCF37519}" dt="2026-06-24T16:29:47.894" v="16823"/>
          <ac:spMkLst>
            <pc:docMk/>
            <pc:sldMk cId="591225625" sldId="4750"/>
            <ac:spMk id="15" creationId="{F779786C-E379-3FD5-7B1E-BC051705D9EA}"/>
          </ac:spMkLst>
        </pc:spChg>
        <pc:picChg chg="add del mod ord">
          <ac:chgData name="Yoel Kortick" userId="167978f5-7f40-4909-85d5-d4149554ad4e" providerId="ADAL" clId="{C5CFCFEF-6F5D-4937-9B26-C79CCCF37519}" dt="2026-06-23T11:21:10.283" v="8475" actId="478"/>
          <ac:picMkLst>
            <pc:docMk/>
            <pc:sldMk cId="591225625" sldId="4750"/>
            <ac:picMk id="3" creationId="{CC0B0E9A-083E-BCE7-D93A-CF48834A40D4}"/>
          </ac:picMkLst>
        </pc:picChg>
        <pc:picChg chg="add mod">
          <ac:chgData name="Yoel Kortick" userId="167978f5-7f40-4909-85d5-d4149554ad4e" providerId="ADAL" clId="{C5CFCFEF-6F5D-4937-9B26-C79CCCF37519}" dt="2026-06-24T16:03:57.223" v="15589" actId="1036"/>
          <ac:picMkLst>
            <pc:docMk/>
            <pc:sldMk cId="591225625" sldId="4750"/>
            <ac:picMk id="5" creationId="{8E1F83F9-EDFD-9918-57FD-1D4ABF80CC35}"/>
          </ac:picMkLst>
        </pc:picChg>
        <pc:picChg chg="add del mod ord">
          <ac:chgData name="Yoel Kortick" userId="167978f5-7f40-4909-85d5-d4149554ad4e" providerId="ADAL" clId="{C5CFCFEF-6F5D-4937-9B26-C79CCCF37519}" dt="2026-06-23T11:22:02.952" v="8492" actId="478"/>
          <ac:picMkLst>
            <pc:docMk/>
            <pc:sldMk cId="591225625" sldId="4750"/>
            <ac:picMk id="7" creationId="{10D5107B-C02A-8DC5-E39C-5489E46F5F03}"/>
          </ac:picMkLst>
        </pc:picChg>
        <pc:picChg chg="add del mod ord">
          <ac:chgData name="Yoel Kortick" userId="167978f5-7f40-4909-85d5-d4149554ad4e" providerId="ADAL" clId="{C5CFCFEF-6F5D-4937-9B26-C79CCCF37519}" dt="2026-06-24T16:03:11.749" v="15511" actId="478"/>
          <ac:picMkLst>
            <pc:docMk/>
            <pc:sldMk cId="591225625" sldId="4750"/>
            <ac:picMk id="12" creationId="{687CFB77-1033-2DB4-7166-CA0960AA966F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24T16:29:51.607" v="16825"/>
        <pc:sldMkLst>
          <pc:docMk/>
          <pc:sldMk cId="1578505904" sldId="4751"/>
        </pc:sldMkLst>
        <pc:spChg chg="add del mod">
          <ac:chgData name="Yoel Kortick" userId="167978f5-7f40-4909-85d5-d4149554ad4e" providerId="ADAL" clId="{C5CFCFEF-6F5D-4937-9B26-C79CCCF37519}" dt="2026-06-23T11:26:08.305" v="8631" actId="478"/>
          <ac:spMkLst>
            <pc:docMk/>
            <pc:sldMk cId="1578505904" sldId="4751"/>
            <ac:spMk id="3" creationId="{4E608AA9-8D30-5F79-3E0B-DC34A4B41D27}"/>
          </ac:spMkLst>
        </pc:spChg>
        <pc:spChg chg="del mod">
          <ac:chgData name="Yoel Kortick" userId="167978f5-7f40-4909-85d5-d4149554ad4e" providerId="ADAL" clId="{C5CFCFEF-6F5D-4937-9B26-C79CCCF37519}" dt="2026-06-23T11:26:08.305" v="8631" actId="478"/>
          <ac:spMkLst>
            <pc:docMk/>
            <pc:sldMk cId="1578505904" sldId="4751"/>
            <ac:spMk id="4" creationId="{2598BDF2-873F-E7BE-088C-8BCCBD7FA93F}"/>
          </ac:spMkLst>
        </pc:spChg>
        <pc:spChg chg="add mod">
          <ac:chgData name="Yoel Kortick" userId="167978f5-7f40-4909-85d5-d4149554ad4e" providerId="ADAL" clId="{C5CFCFEF-6F5D-4937-9B26-C79CCCF37519}" dt="2026-06-24T16:29:51.607" v="16825"/>
          <ac:spMkLst>
            <pc:docMk/>
            <pc:sldMk cId="1578505904" sldId="4751"/>
            <ac:spMk id="4" creationId="{4AD8BE2A-F558-77FD-3049-0F139EEFFBDE}"/>
          </ac:spMkLst>
        </pc:spChg>
        <pc:spChg chg="add del mod">
          <ac:chgData name="Yoel Kortick" userId="167978f5-7f40-4909-85d5-d4149554ad4e" providerId="ADAL" clId="{C5CFCFEF-6F5D-4937-9B26-C79CCCF37519}" dt="2026-06-23T11:26:08.305" v="8631" actId="478"/>
          <ac:spMkLst>
            <pc:docMk/>
            <pc:sldMk cId="1578505904" sldId="4751"/>
            <ac:spMk id="8" creationId="{16BC4BC2-9C3F-0196-1E48-11533756510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78505904" sldId="4751"/>
            <ac:spMk id="9" creationId="{AC6499B8-B7B6-562A-170F-6DA6CE52FF1C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1578505904" sldId="4751"/>
            <ac:spMk id="10" creationId="{95BDC7F4-8A9E-2095-7028-5FAF722FC83D}"/>
          </ac:spMkLst>
        </pc:spChg>
        <pc:spChg chg="mod">
          <ac:chgData name="Yoel Kortick" userId="167978f5-7f40-4909-85d5-d4149554ad4e" providerId="ADAL" clId="{C5CFCFEF-6F5D-4937-9B26-C79CCCF37519}" dt="2026-06-24T16:07:07.984" v="15735" actId="313"/>
          <ac:spMkLst>
            <pc:docMk/>
            <pc:sldMk cId="1578505904" sldId="4751"/>
            <ac:spMk id="11" creationId="{1DC91240-17C0-3228-E335-9D5AC83862C7}"/>
          </ac:spMkLst>
        </pc:spChg>
        <pc:spChg chg="add del mod">
          <ac:chgData name="Yoel Kortick" userId="167978f5-7f40-4909-85d5-d4149554ad4e" providerId="ADAL" clId="{C5CFCFEF-6F5D-4937-9B26-C79CCCF37519}" dt="2026-06-23T11:26:08.305" v="8631" actId="478"/>
          <ac:spMkLst>
            <pc:docMk/>
            <pc:sldMk cId="1578505904" sldId="4751"/>
            <ac:spMk id="12" creationId="{7E3C9A6E-2B96-24CA-2483-DFF711CE6CE1}"/>
          </ac:spMkLst>
        </pc:spChg>
        <pc:spChg chg="add mod">
          <ac:chgData name="Yoel Kortick" userId="167978f5-7f40-4909-85d5-d4149554ad4e" providerId="ADAL" clId="{C5CFCFEF-6F5D-4937-9B26-C79CCCF37519}" dt="2026-06-24T16:07:03.953" v="15733" actId="1037"/>
          <ac:spMkLst>
            <pc:docMk/>
            <pc:sldMk cId="1578505904" sldId="4751"/>
            <ac:spMk id="13" creationId="{3901A7BC-8D5B-0901-AEB6-8FC73BC8AB48}"/>
          </ac:spMkLst>
        </pc:spChg>
        <pc:spChg chg="add del mod">
          <ac:chgData name="Yoel Kortick" userId="167978f5-7f40-4909-85d5-d4149554ad4e" providerId="ADAL" clId="{C5CFCFEF-6F5D-4937-9B26-C79CCCF37519}" dt="2026-06-23T11:26:08.305" v="8631" actId="478"/>
          <ac:spMkLst>
            <pc:docMk/>
            <pc:sldMk cId="1578505904" sldId="4751"/>
            <ac:spMk id="15" creationId="{502E1A33-3A01-F54C-9EF7-4E2E325301D4}"/>
          </ac:spMkLst>
        </pc:spChg>
        <pc:picChg chg="add mod ord">
          <ac:chgData name="Yoel Kortick" userId="167978f5-7f40-4909-85d5-d4149554ad4e" providerId="ADAL" clId="{C5CFCFEF-6F5D-4937-9B26-C79CCCF37519}" dt="2026-06-24T16:07:11.038" v="15736" actId="208"/>
          <ac:picMkLst>
            <pc:docMk/>
            <pc:sldMk cId="1578505904" sldId="4751"/>
            <ac:picMk id="3" creationId="{75DCFEE5-DA9A-9F75-60FD-250C0E9E39F1}"/>
          </ac:picMkLst>
        </pc:picChg>
        <pc:picChg chg="add del mod ord">
          <ac:chgData name="Yoel Kortick" userId="167978f5-7f40-4909-85d5-d4149554ad4e" providerId="ADAL" clId="{C5CFCFEF-6F5D-4937-9B26-C79CCCF37519}" dt="2026-06-23T11:26:05.470" v="8630" actId="478"/>
          <ac:picMkLst>
            <pc:docMk/>
            <pc:sldMk cId="1578505904" sldId="4751"/>
            <ac:picMk id="5" creationId="{101428C9-EE0D-F562-CBFA-11F4AD13FD25}"/>
          </ac:picMkLst>
        </pc:picChg>
        <pc:picChg chg="add del mod">
          <ac:chgData name="Yoel Kortick" userId="167978f5-7f40-4909-85d5-d4149554ad4e" providerId="ADAL" clId="{C5CFCFEF-6F5D-4937-9B26-C79CCCF37519}" dt="2026-06-24T16:06:51.588" v="15726" actId="478"/>
          <ac:picMkLst>
            <pc:docMk/>
            <pc:sldMk cId="1578505904" sldId="4751"/>
            <ac:picMk id="7" creationId="{21875591-6D32-792E-AE2C-2C86808137E0}"/>
          </ac:picMkLst>
        </pc:picChg>
        <pc:cxnChg chg="add del mod">
          <ac:chgData name="Yoel Kortick" userId="167978f5-7f40-4909-85d5-d4149554ad4e" providerId="ADAL" clId="{C5CFCFEF-6F5D-4937-9B26-C79CCCF37519}" dt="2026-06-23T11:26:08.305" v="8631" actId="478"/>
          <ac:cxnSpMkLst>
            <pc:docMk/>
            <pc:sldMk cId="1578505904" sldId="4751"/>
            <ac:cxnSpMk id="6" creationId="{C0F3E24E-E71C-C363-CDA3-FD45F7CCA62E}"/>
          </ac:cxnSpMkLst>
        </pc:cxnChg>
        <pc:cxnChg chg="add del">
          <ac:chgData name="Yoel Kortick" userId="167978f5-7f40-4909-85d5-d4149554ad4e" providerId="ADAL" clId="{C5CFCFEF-6F5D-4937-9B26-C79CCCF37519}" dt="2026-06-23T11:26:08.305" v="8631" actId="478"/>
          <ac:cxnSpMkLst>
            <pc:docMk/>
            <pc:sldMk cId="1578505904" sldId="4751"/>
            <ac:cxnSpMk id="14" creationId="{0DA60E30-E8DC-3C33-CE03-07B5CCE573D7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18:12.312" v="18604" actId="20577"/>
        <pc:sldMkLst>
          <pc:docMk/>
          <pc:sldMk cId="497944975" sldId="4752"/>
        </pc:sldMkLst>
        <pc:spChg chg="add del mod">
          <ac:chgData name="Yoel Kortick" userId="167978f5-7f40-4909-85d5-d4149554ad4e" providerId="ADAL" clId="{C5CFCFEF-6F5D-4937-9B26-C79CCCF37519}" dt="2026-06-23T11:28:24.029" v="8772" actId="478"/>
          <ac:spMkLst>
            <pc:docMk/>
            <pc:sldMk cId="497944975" sldId="4752"/>
            <ac:spMk id="2" creationId="{957AB6D5-E4CF-9042-DE96-1515C35098C1}"/>
          </ac:spMkLst>
        </pc:spChg>
        <pc:spChg chg="add del mod">
          <ac:chgData name="Yoel Kortick" userId="167978f5-7f40-4909-85d5-d4149554ad4e" providerId="ADAL" clId="{C5CFCFEF-6F5D-4937-9B26-C79CCCF37519}" dt="2026-06-24T16:08:12.172" v="15743" actId="478"/>
          <ac:spMkLst>
            <pc:docMk/>
            <pc:sldMk cId="497944975" sldId="4752"/>
            <ac:spMk id="5" creationId="{1C90D3FB-174A-24BF-632E-FEE5C52BDFB4}"/>
          </ac:spMkLst>
        </pc:spChg>
        <pc:spChg chg="add mod">
          <ac:chgData name="Yoel Kortick" userId="167978f5-7f40-4909-85d5-d4149554ad4e" providerId="ADAL" clId="{C5CFCFEF-6F5D-4937-9B26-C79CCCF37519}" dt="2026-06-24T17:18:12.312" v="18604" actId="20577"/>
          <ac:spMkLst>
            <pc:docMk/>
            <pc:sldMk cId="497944975" sldId="4752"/>
            <ac:spMk id="6" creationId="{D1A0EB22-A9CC-BD6D-EEE9-76D0B3B414A5}"/>
          </ac:spMkLst>
        </pc:spChg>
        <pc:spChg chg="del mod">
          <ac:chgData name="Yoel Kortick" userId="167978f5-7f40-4909-85d5-d4149554ad4e" providerId="ADAL" clId="{C5CFCFEF-6F5D-4937-9B26-C79CCCF37519}" dt="2026-06-24T16:07:53.801" v="15737" actId="478"/>
          <ac:spMkLst>
            <pc:docMk/>
            <pc:sldMk cId="497944975" sldId="4752"/>
            <ac:spMk id="8" creationId="{4D0D547F-7390-389F-CE68-45D5486A6AC7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97944975" sldId="4752"/>
            <ac:spMk id="9" creationId="{F5617CF6-032F-003D-C51A-429DB23FB32E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497944975" sldId="4752"/>
            <ac:spMk id="10" creationId="{71A5C228-20E7-A0D6-B877-A248D32312BC}"/>
          </ac:spMkLst>
        </pc:spChg>
        <pc:spChg chg="del mod">
          <ac:chgData name="Yoel Kortick" userId="167978f5-7f40-4909-85d5-d4149554ad4e" providerId="ADAL" clId="{C5CFCFEF-6F5D-4937-9B26-C79CCCF37519}" dt="2026-06-24T16:08:08.872" v="15742" actId="478"/>
          <ac:spMkLst>
            <pc:docMk/>
            <pc:sldMk cId="497944975" sldId="4752"/>
            <ac:spMk id="11" creationId="{9C8DD79B-4488-6BB1-B5AF-EDCB5312F643}"/>
          </ac:spMkLst>
        </pc:spChg>
        <pc:spChg chg="del mod">
          <ac:chgData name="Yoel Kortick" userId="167978f5-7f40-4909-85d5-d4149554ad4e" providerId="ADAL" clId="{C5CFCFEF-6F5D-4937-9B26-C79CCCF37519}" dt="2026-06-23T11:28:25.092" v="8773" actId="478"/>
          <ac:spMkLst>
            <pc:docMk/>
            <pc:sldMk cId="497944975" sldId="4752"/>
            <ac:spMk id="12" creationId="{66B64F78-6603-FEE3-A846-6E189882AE71}"/>
          </ac:spMkLst>
        </pc:spChg>
        <pc:spChg chg="add del mod">
          <ac:chgData name="Yoel Kortick" userId="167978f5-7f40-4909-85d5-d4149554ad4e" providerId="ADAL" clId="{C5CFCFEF-6F5D-4937-9B26-C79CCCF37519}" dt="2026-06-24T16:07:53.801" v="15737" actId="478"/>
          <ac:spMkLst>
            <pc:docMk/>
            <pc:sldMk cId="497944975" sldId="4752"/>
            <ac:spMk id="13" creationId="{494FF3CE-EBA0-72EF-C0AB-F47262CEFF81}"/>
          </ac:spMkLst>
        </pc:spChg>
        <pc:spChg chg="add del mod">
          <ac:chgData name="Yoel Kortick" userId="167978f5-7f40-4909-85d5-d4149554ad4e" providerId="ADAL" clId="{C5CFCFEF-6F5D-4937-9B26-C79CCCF37519}" dt="2026-06-23T11:28:29.174" v="8778" actId="478"/>
          <ac:spMkLst>
            <pc:docMk/>
            <pc:sldMk cId="497944975" sldId="4752"/>
            <ac:spMk id="15" creationId="{DB40905E-8A2F-CB53-6E60-D8B1432AB5E5}"/>
          </ac:spMkLst>
        </pc:spChg>
        <pc:spChg chg="add del mod">
          <ac:chgData name="Yoel Kortick" userId="167978f5-7f40-4909-85d5-d4149554ad4e" providerId="ADAL" clId="{C5CFCFEF-6F5D-4937-9B26-C79CCCF37519}" dt="2026-06-24T16:07:53.801" v="15737" actId="478"/>
          <ac:spMkLst>
            <pc:docMk/>
            <pc:sldMk cId="497944975" sldId="4752"/>
            <ac:spMk id="18" creationId="{F0A6DDF8-45C0-E82A-F681-61E1E87B7EB4}"/>
          </ac:spMkLst>
        </pc:spChg>
        <pc:spChg chg="add mod">
          <ac:chgData name="Yoel Kortick" userId="167978f5-7f40-4909-85d5-d4149554ad4e" providerId="ADAL" clId="{C5CFCFEF-6F5D-4937-9B26-C79CCCF37519}" dt="2026-06-24T16:29:58.747" v="16828"/>
          <ac:spMkLst>
            <pc:docMk/>
            <pc:sldMk cId="497944975" sldId="4752"/>
            <ac:spMk id="23" creationId="{2591B821-D75E-487C-A419-44EED10E633C}"/>
          </ac:spMkLst>
        </pc:spChg>
        <pc:picChg chg="add mod ord">
          <ac:chgData name="Yoel Kortick" userId="167978f5-7f40-4909-85d5-d4149554ad4e" providerId="ADAL" clId="{C5CFCFEF-6F5D-4937-9B26-C79CCCF37519}" dt="2026-06-24T16:08:17.884" v="15745" actId="208"/>
          <ac:picMkLst>
            <pc:docMk/>
            <pc:sldMk cId="497944975" sldId="4752"/>
            <ac:picMk id="3" creationId="{1ADB172B-4743-C4CE-500A-D5F9B7F57FB6}"/>
          </ac:picMkLst>
        </pc:picChg>
        <pc:picChg chg="add del mod ord">
          <ac:chgData name="Yoel Kortick" userId="167978f5-7f40-4909-85d5-d4149554ad4e" providerId="ADAL" clId="{C5CFCFEF-6F5D-4937-9B26-C79CCCF37519}" dt="2026-06-23T11:27:42.466" v="8640" actId="478"/>
          <ac:picMkLst>
            <pc:docMk/>
            <pc:sldMk cId="497944975" sldId="4752"/>
            <ac:picMk id="3" creationId="{4E7044D5-AB6B-2158-4996-4164F426292A}"/>
          </ac:picMkLst>
        </pc:picChg>
        <pc:picChg chg="add del mod ord">
          <ac:chgData name="Yoel Kortick" userId="167978f5-7f40-4909-85d5-d4149554ad4e" providerId="ADAL" clId="{C5CFCFEF-6F5D-4937-9B26-C79CCCF37519}" dt="2026-06-24T16:07:53.801" v="15737" actId="478"/>
          <ac:picMkLst>
            <pc:docMk/>
            <pc:sldMk cId="497944975" sldId="4752"/>
            <ac:picMk id="7" creationId="{CE7CABCE-FE87-6A80-B97A-31F000362A1E}"/>
          </ac:picMkLst>
        </pc:picChg>
        <pc:cxnChg chg="add del mod">
          <ac:chgData name="Yoel Kortick" userId="167978f5-7f40-4909-85d5-d4149554ad4e" providerId="ADAL" clId="{C5CFCFEF-6F5D-4937-9B26-C79CCCF37519}" dt="2026-06-23T11:28:21.929" v="8770" actId="478"/>
          <ac:cxnSpMkLst>
            <pc:docMk/>
            <pc:sldMk cId="497944975" sldId="4752"/>
            <ac:cxnSpMk id="5" creationId="{DC109CF9-6513-1C48-E88A-6E9779957C2F}"/>
          </ac:cxnSpMkLst>
        </pc:cxnChg>
        <pc:cxnChg chg="add del mod">
          <ac:chgData name="Yoel Kortick" userId="167978f5-7f40-4909-85d5-d4149554ad4e" providerId="ADAL" clId="{C5CFCFEF-6F5D-4937-9B26-C79CCCF37519}" dt="2026-06-23T11:28:23.222" v="8771" actId="478"/>
          <ac:cxnSpMkLst>
            <pc:docMk/>
            <pc:sldMk cId="497944975" sldId="4752"/>
            <ac:cxnSpMk id="6" creationId="{7D36C110-A9A5-4F19-9EC1-EEAD222CEA37}"/>
          </ac:cxnSpMkLst>
        </pc:cxnChg>
        <pc:cxnChg chg="del mod">
          <ac:chgData name="Yoel Kortick" userId="167978f5-7f40-4909-85d5-d4149554ad4e" providerId="ADAL" clId="{C5CFCFEF-6F5D-4937-9B26-C79CCCF37519}" dt="2026-06-23T11:28:25.716" v="8775" actId="478"/>
          <ac:cxnSpMkLst>
            <pc:docMk/>
            <pc:sldMk cId="497944975" sldId="4752"/>
            <ac:cxnSpMk id="14" creationId="{0CEC22B4-B591-2D17-6842-EA6929230452}"/>
          </ac:cxnSpMkLst>
        </pc:cxnChg>
        <pc:cxnChg chg="add mod">
          <ac:chgData name="Yoel Kortick" userId="167978f5-7f40-4909-85d5-d4149554ad4e" providerId="ADAL" clId="{C5CFCFEF-6F5D-4937-9B26-C79CCCF37519}" dt="2026-06-24T16:09:58.843" v="15815" actId="14100"/>
          <ac:cxnSpMkLst>
            <pc:docMk/>
            <pc:sldMk cId="497944975" sldId="4752"/>
            <ac:cxnSpMk id="14" creationId="{14BD90A9-543A-0BDD-ED21-6CFFE13C5D3B}"/>
          </ac:cxnSpMkLst>
        </pc:cxnChg>
        <pc:cxnChg chg="add mod">
          <ac:chgData name="Yoel Kortick" userId="167978f5-7f40-4909-85d5-d4149554ad4e" providerId="ADAL" clId="{C5CFCFEF-6F5D-4937-9B26-C79CCCF37519}" dt="2026-06-24T16:09:51.972" v="15814" actId="14100"/>
          <ac:cxnSpMkLst>
            <pc:docMk/>
            <pc:sldMk cId="497944975" sldId="4752"/>
            <ac:cxnSpMk id="15" creationId="{49372D9A-5F26-F987-2899-A7FFB6ABEF6F}"/>
          </ac:cxnSpMkLst>
        </pc:cxnChg>
        <pc:cxnChg chg="add del mod">
          <ac:chgData name="Yoel Kortick" userId="167978f5-7f40-4909-85d5-d4149554ad4e" providerId="ADAL" clId="{C5CFCFEF-6F5D-4937-9B26-C79CCCF37519}" dt="2026-06-23T11:28:27.340" v="8777" actId="478"/>
          <ac:cxnSpMkLst>
            <pc:docMk/>
            <pc:sldMk cId="497944975" sldId="4752"/>
            <ac:cxnSpMk id="16" creationId="{EF7E77E7-1661-B5BE-9CB7-95C498089C14}"/>
          </ac:cxnSpMkLst>
        </pc:cxnChg>
        <pc:cxnChg chg="add del mod">
          <ac:chgData name="Yoel Kortick" userId="167978f5-7f40-4909-85d5-d4149554ad4e" providerId="ADAL" clId="{C5CFCFEF-6F5D-4937-9B26-C79CCCF37519}" dt="2026-06-23T11:28:26.798" v="8776" actId="478"/>
          <ac:cxnSpMkLst>
            <pc:docMk/>
            <pc:sldMk cId="497944975" sldId="4752"/>
            <ac:cxnSpMk id="17" creationId="{98E4580F-7D39-0978-C469-B9C8B17FFCBC}"/>
          </ac:cxnSpMkLst>
        </pc:cxnChg>
        <pc:cxnChg chg="add del">
          <ac:chgData name="Yoel Kortick" userId="167978f5-7f40-4909-85d5-d4149554ad4e" providerId="ADAL" clId="{C5CFCFEF-6F5D-4937-9B26-C79CCCF37519}" dt="2026-06-24T16:07:53.801" v="15737" actId="478"/>
          <ac:cxnSpMkLst>
            <pc:docMk/>
            <pc:sldMk cId="497944975" sldId="4752"/>
            <ac:cxnSpMk id="20" creationId="{DD43502C-C79E-646F-F362-DC51AFD2A672}"/>
          </ac:cxnSpMkLst>
        </pc:cxnChg>
        <pc:cxnChg chg="add del">
          <ac:chgData name="Yoel Kortick" userId="167978f5-7f40-4909-85d5-d4149554ad4e" providerId="ADAL" clId="{C5CFCFEF-6F5D-4937-9B26-C79CCCF37519}" dt="2026-06-24T16:07:53.801" v="15737" actId="478"/>
          <ac:cxnSpMkLst>
            <pc:docMk/>
            <pc:sldMk cId="497944975" sldId="4752"/>
            <ac:cxnSpMk id="22" creationId="{0689B5E1-776E-C415-0176-E527DB0CBC0E}"/>
          </ac:cxnSpMkLst>
        </pc:cxnChg>
        <pc:cxnChg chg="add del">
          <ac:chgData name="Yoel Kortick" userId="167978f5-7f40-4909-85d5-d4149554ad4e" providerId="ADAL" clId="{C5CFCFEF-6F5D-4937-9B26-C79CCCF37519}" dt="2026-06-24T16:07:53.801" v="15737" actId="478"/>
          <ac:cxnSpMkLst>
            <pc:docMk/>
            <pc:sldMk cId="497944975" sldId="4752"/>
            <ac:cxnSpMk id="24" creationId="{9689EE84-3A52-CCDE-B3AE-25F67DD7065F}"/>
          </ac:cxnSpMkLst>
        </pc:cxnChg>
        <pc:cxnChg chg="add del mod">
          <ac:chgData name="Yoel Kortick" userId="167978f5-7f40-4909-85d5-d4149554ad4e" providerId="ADAL" clId="{C5CFCFEF-6F5D-4937-9B26-C79CCCF37519}" dt="2026-06-24T16:07:53.801" v="15737" actId="478"/>
          <ac:cxnSpMkLst>
            <pc:docMk/>
            <pc:sldMk cId="497944975" sldId="4752"/>
            <ac:cxnSpMk id="26" creationId="{11EB5639-FFD1-4F11-EED4-7680D65DE727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3T11:44:26.569" v="9006" actId="47"/>
        <pc:sldMkLst>
          <pc:docMk/>
          <pc:sldMk cId="2722645851" sldId="4753"/>
        </pc:sldMkLst>
        <pc:spChg chg="mod">
          <ac:chgData name="Yoel Kortick" userId="167978f5-7f40-4909-85d5-d4149554ad4e" providerId="ADAL" clId="{C5CFCFEF-6F5D-4937-9B26-C79CCCF37519}" dt="2026-06-23T11:17:29.940" v="8455"/>
          <ac:spMkLst>
            <pc:docMk/>
            <pc:sldMk cId="2722645851" sldId="4753"/>
            <ac:spMk id="10" creationId="{914DA7FA-DA46-D7B8-8173-1532C20AF494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3T11:44:27.442" v="9007" actId="47"/>
        <pc:sldMkLst>
          <pc:docMk/>
          <pc:sldMk cId="3851890534" sldId="4754"/>
        </pc:sldMkLst>
        <pc:spChg chg="mod">
          <ac:chgData name="Yoel Kortick" userId="167978f5-7f40-4909-85d5-d4149554ad4e" providerId="ADAL" clId="{C5CFCFEF-6F5D-4937-9B26-C79CCCF37519}" dt="2026-06-23T11:17:29.940" v="8455"/>
          <ac:spMkLst>
            <pc:docMk/>
            <pc:sldMk cId="3851890534" sldId="4754"/>
            <ac:spMk id="10" creationId="{4B0A2F36-1499-4689-B573-C71D9C99C855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3T11:44:28.742" v="9008" actId="47"/>
        <pc:sldMkLst>
          <pc:docMk/>
          <pc:sldMk cId="3106177140" sldId="4755"/>
        </pc:sldMkLst>
        <pc:spChg chg="mod">
          <ac:chgData name="Yoel Kortick" userId="167978f5-7f40-4909-85d5-d4149554ad4e" providerId="ADAL" clId="{C5CFCFEF-6F5D-4937-9B26-C79CCCF37519}" dt="2026-06-23T11:17:29.940" v="8455"/>
          <ac:spMkLst>
            <pc:docMk/>
            <pc:sldMk cId="3106177140" sldId="4755"/>
            <ac:spMk id="10" creationId="{16B9A07D-AC25-4585-6133-EE844982E2A5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7:00:41.681" v="17952" actId="20577"/>
        <pc:sldMkLst>
          <pc:docMk/>
          <pc:sldMk cId="3679289674" sldId="4756"/>
        </pc:sldMkLst>
        <pc:spChg chg="add mod">
          <ac:chgData name="Yoel Kortick" userId="167978f5-7f40-4909-85d5-d4149554ad4e" providerId="ADAL" clId="{C5CFCFEF-6F5D-4937-9B26-C79CCCF37519}" dt="2026-06-24T17:00:41.681" v="17952" actId="20577"/>
          <ac:spMkLst>
            <pc:docMk/>
            <pc:sldMk cId="3679289674" sldId="4756"/>
            <ac:spMk id="3" creationId="{05222319-86DC-39D8-21F3-67990B1F234A}"/>
          </ac:spMkLst>
        </pc:spChg>
        <pc:spChg chg="add del mod">
          <ac:chgData name="Yoel Kortick" userId="167978f5-7f40-4909-85d5-d4149554ad4e" providerId="ADAL" clId="{C5CFCFEF-6F5D-4937-9B26-C79CCCF37519}" dt="2026-06-23T11:45:07.291" v="9010" actId="478"/>
          <ac:spMkLst>
            <pc:docMk/>
            <pc:sldMk cId="3679289674" sldId="4756"/>
            <ac:spMk id="3" creationId="{85B26216-EAAA-716B-F26F-75A8D35733CF}"/>
          </ac:spMkLst>
        </pc:spChg>
        <pc:spChg chg="del mod">
          <ac:chgData name="Yoel Kortick" userId="167978f5-7f40-4909-85d5-d4149554ad4e" providerId="ADAL" clId="{C5CFCFEF-6F5D-4937-9B26-C79CCCF37519}" dt="2026-06-23T11:45:09.137" v="9012" actId="478"/>
          <ac:spMkLst>
            <pc:docMk/>
            <pc:sldMk cId="3679289674" sldId="4756"/>
            <ac:spMk id="4" creationId="{EC80273C-0F29-9140-6737-7CD47E1257F5}"/>
          </ac:spMkLst>
        </pc:spChg>
        <pc:spChg chg="add del mod">
          <ac:chgData name="Yoel Kortick" userId="167978f5-7f40-4909-85d5-d4149554ad4e" providerId="ADAL" clId="{C5CFCFEF-6F5D-4937-9B26-C79CCCF37519}" dt="2026-06-23T11:45:07.291" v="9010" actId="478"/>
          <ac:spMkLst>
            <pc:docMk/>
            <pc:sldMk cId="3679289674" sldId="4756"/>
            <ac:spMk id="6" creationId="{22793533-AB3B-28D0-AB80-026CC094F9C2}"/>
          </ac:spMkLst>
        </pc:spChg>
        <pc:spChg chg="add del">
          <ac:chgData name="Yoel Kortick" userId="167978f5-7f40-4909-85d5-d4149554ad4e" providerId="ADAL" clId="{C5CFCFEF-6F5D-4937-9B26-C79CCCF37519}" dt="2026-06-24T16:56:27.768" v="17868" actId="478"/>
          <ac:spMkLst>
            <pc:docMk/>
            <pc:sldMk cId="3679289674" sldId="4756"/>
            <ac:spMk id="6" creationId="{AC195A90-8424-526D-993F-2DBF23A6D489}"/>
          </ac:spMkLst>
        </pc:spChg>
        <pc:spChg chg="add mod">
          <ac:chgData name="Yoel Kortick" userId="167978f5-7f40-4909-85d5-d4149554ad4e" providerId="ADAL" clId="{C5CFCFEF-6F5D-4937-9B26-C79CCCF37519}" dt="2026-06-24T16:56:37.055" v="17873" actId="1035"/>
          <ac:spMkLst>
            <pc:docMk/>
            <pc:sldMk cId="3679289674" sldId="4756"/>
            <ac:spMk id="7" creationId="{D8A0443B-BD2A-CA4B-096A-E19BD935719D}"/>
          </ac:spMkLst>
        </pc:spChg>
        <pc:spChg chg="add del mod">
          <ac:chgData name="Yoel Kortick" userId="167978f5-7f40-4909-85d5-d4149554ad4e" providerId="ADAL" clId="{C5CFCFEF-6F5D-4937-9B26-C79CCCF37519}" dt="2026-06-23T11:45:07.291" v="9010" actId="478"/>
          <ac:spMkLst>
            <pc:docMk/>
            <pc:sldMk cId="3679289674" sldId="4756"/>
            <ac:spMk id="7" creationId="{DD6B94B1-798B-4B23-E882-951E6C078A9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679289674" sldId="4756"/>
            <ac:spMk id="9" creationId="{50B63672-59BC-53D1-0FF3-743C59459D32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3679289674" sldId="4756"/>
            <ac:spMk id="10" creationId="{E3981CA2-21A5-914C-F786-B83E34918880}"/>
          </ac:spMkLst>
        </pc:spChg>
        <pc:spChg chg="del mod">
          <ac:chgData name="Yoel Kortick" userId="167978f5-7f40-4909-85d5-d4149554ad4e" providerId="ADAL" clId="{C5CFCFEF-6F5D-4937-9B26-C79CCCF37519}" dt="2026-06-24T16:36:40.843" v="16957" actId="478"/>
          <ac:spMkLst>
            <pc:docMk/>
            <pc:sldMk cId="3679289674" sldId="4756"/>
            <ac:spMk id="11" creationId="{EAFA784E-8439-EFF5-46A9-3C3BB75DB036}"/>
          </ac:spMkLst>
        </pc:spChg>
        <pc:picChg chg="del mod ord">
          <ac:chgData name="Yoel Kortick" userId="167978f5-7f40-4909-85d5-d4149554ad4e" providerId="ADAL" clId="{C5CFCFEF-6F5D-4937-9B26-C79CCCF37519}" dt="2026-06-23T11:45:08.008" v="9011" actId="478"/>
          <ac:picMkLst>
            <pc:docMk/>
            <pc:sldMk cId="3679289674" sldId="4756"/>
            <ac:picMk id="5" creationId="{1711C8CD-8E22-1044-8134-AE8F6900CF85}"/>
          </ac:picMkLst>
        </pc:picChg>
        <pc:picChg chg="add mod ord">
          <ac:chgData name="Yoel Kortick" userId="167978f5-7f40-4909-85d5-d4149554ad4e" providerId="ADAL" clId="{C5CFCFEF-6F5D-4937-9B26-C79CCCF37519}" dt="2026-06-24T16:56:17.979" v="17866" actId="167"/>
          <ac:picMkLst>
            <pc:docMk/>
            <pc:sldMk cId="3679289674" sldId="4756"/>
            <ac:picMk id="5" creationId="{97762C0C-805B-72F8-749A-5A19133F121D}"/>
          </ac:picMkLst>
        </pc:picChg>
        <pc:picChg chg="add del mod ord">
          <ac:chgData name="Yoel Kortick" userId="167978f5-7f40-4909-85d5-d4149554ad4e" providerId="ADAL" clId="{C5CFCFEF-6F5D-4937-9B26-C79CCCF37519}" dt="2026-06-23T11:45:04.954" v="9009" actId="478"/>
          <ac:picMkLst>
            <pc:docMk/>
            <pc:sldMk cId="3679289674" sldId="4756"/>
            <ac:picMk id="18" creationId="{FA2365CC-7A66-BE58-FEE4-A1FCEB6B77FF}"/>
          </ac:picMkLst>
        </pc:picChg>
        <pc:cxnChg chg="add del mod">
          <ac:chgData name="Yoel Kortick" userId="167978f5-7f40-4909-85d5-d4149554ad4e" providerId="ADAL" clId="{C5CFCFEF-6F5D-4937-9B26-C79CCCF37519}" dt="2026-06-23T11:45:07.291" v="9010" actId="478"/>
          <ac:cxnSpMkLst>
            <pc:docMk/>
            <pc:sldMk cId="3679289674" sldId="4756"/>
            <ac:cxnSpMk id="8" creationId="{7CA4394D-F6A8-AB23-976D-13AE23A50546}"/>
          </ac:cxnSpMkLst>
        </pc:cxnChg>
        <pc:cxnChg chg="add del mod">
          <ac:chgData name="Yoel Kortick" userId="167978f5-7f40-4909-85d5-d4149554ad4e" providerId="ADAL" clId="{C5CFCFEF-6F5D-4937-9B26-C79CCCF37519}" dt="2026-06-23T11:45:07.291" v="9010" actId="478"/>
          <ac:cxnSpMkLst>
            <pc:docMk/>
            <pc:sldMk cId="3679289674" sldId="4756"/>
            <ac:cxnSpMk id="13" creationId="{C907D545-94A1-BA90-B2EF-CF065386BF86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05:07.863" v="18145" actId="14100"/>
        <pc:sldMkLst>
          <pc:docMk/>
          <pc:sldMk cId="1041240837" sldId="4757"/>
        </pc:sldMkLst>
        <pc:spChg chg="add del mod">
          <ac:chgData name="Yoel Kortick" userId="167978f5-7f40-4909-85d5-d4149554ad4e" providerId="ADAL" clId="{C5CFCFEF-6F5D-4937-9B26-C79CCCF37519}" dt="2026-06-24T17:03:18.146" v="18065" actId="21"/>
          <ac:spMkLst>
            <pc:docMk/>
            <pc:sldMk cId="1041240837" sldId="4757"/>
            <ac:spMk id="4" creationId="{5C97C1E2-E74F-4988-1A17-BDDF9308F35E}"/>
          </ac:spMkLst>
        </pc:spChg>
        <pc:spChg chg="add mod">
          <ac:chgData name="Yoel Kortick" userId="167978f5-7f40-4909-85d5-d4149554ad4e" providerId="ADAL" clId="{C5CFCFEF-6F5D-4937-9B26-C79CCCF37519}" dt="2026-06-24T16:59:22.338" v="17916" actId="1076"/>
          <ac:spMkLst>
            <pc:docMk/>
            <pc:sldMk cId="1041240837" sldId="4757"/>
            <ac:spMk id="7" creationId="{434B9D4B-1356-20FE-E744-D7AD0B098A89}"/>
          </ac:spMkLst>
        </pc:spChg>
        <pc:spChg chg="add mod">
          <ac:chgData name="Yoel Kortick" userId="167978f5-7f40-4909-85d5-d4149554ad4e" providerId="ADAL" clId="{C5CFCFEF-6F5D-4937-9B26-C79CCCF37519}" dt="2026-06-24T17:05:07.863" v="18145" actId="14100"/>
          <ac:spMkLst>
            <pc:docMk/>
            <pc:sldMk cId="1041240837" sldId="4757"/>
            <ac:spMk id="8" creationId="{876FA2C2-E0A8-3A5E-4F43-6DE5CFBB6C4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41240837" sldId="4757"/>
            <ac:spMk id="9" creationId="{A0D99665-D21F-757A-9E0B-3B9A6F0ECDF7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1041240837" sldId="4757"/>
            <ac:spMk id="10" creationId="{53EEB4AF-1C06-0E91-9CC3-4F7F5A7CA0AD}"/>
          </ac:spMkLst>
        </pc:spChg>
        <pc:spChg chg="mod">
          <ac:chgData name="Yoel Kortick" userId="167978f5-7f40-4909-85d5-d4149554ad4e" providerId="ADAL" clId="{C5CFCFEF-6F5D-4937-9B26-C79CCCF37519}" dt="2026-06-24T16:59:10.524" v="17915" actId="313"/>
          <ac:spMkLst>
            <pc:docMk/>
            <pc:sldMk cId="1041240837" sldId="4757"/>
            <ac:spMk id="11" creationId="{EAEF059C-13A3-E61F-378C-8E2206EC2AD7}"/>
          </ac:spMkLst>
        </pc:spChg>
        <pc:spChg chg="add del mod">
          <ac:chgData name="Yoel Kortick" userId="167978f5-7f40-4909-85d5-d4149554ad4e" providerId="ADAL" clId="{C5CFCFEF-6F5D-4937-9B26-C79CCCF37519}" dt="2026-06-24T16:59:06.639" v="17913" actId="478"/>
          <ac:spMkLst>
            <pc:docMk/>
            <pc:sldMk cId="1041240837" sldId="4757"/>
            <ac:spMk id="13" creationId="{2900DF42-B532-4570-77BC-8E5A7D3231CE}"/>
          </ac:spMkLst>
        </pc:spChg>
        <pc:spChg chg="add del mod">
          <ac:chgData name="Yoel Kortick" userId="167978f5-7f40-4909-85d5-d4149554ad4e" providerId="ADAL" clId="{C5CFCFEF-6F5D-4937-9B26-C79CCCF37519}" dt="2026-06-23T11:47:35.302" v="9016" actId="478"/>
          <ac:spMkLst>
            <pc:docMk/>
            <pc:sldMk cId="1041240837" sldId="4757"/>
            <ac:spMk id="14" creationId="{2CFF73C5-D5C9-87A9-B673-439101154EC9}"/>
          </ac:spMkLst>
        </pc:spChg>
        <pc:spChg chg="add del mod">
          <ac:chgData name="Yoel Kortick" userId="167978f5-7f40-4909-85d5-d4149554ad4e" providerId="ADAL" clId="{C5CFCFEF-6F5D-4937-9B26-C79CCCF37519}" dt="2026-06-23T11:47:35.302" v="9016" actId="478"/>
          <ac:spMkLst>
            <pc:docMk/>
            <pc:sldMk cId="1041240837" sldId="4757"/>
            <ac:spMk id="17" creationId="{73D49357-4DEB-031B-0E61-BDA71D7F20CE}"/>
          </ac:spMkLst>
        </pc:spChg>
        <pc:spChg chg="add del mod">
          <ac:chgData name="Yoel Kortick" userId="167978f5-7f40-4909-85d5-d4149554ad4e" providerId="ADAL" clId="{C5CFCFEF-6F5D-4937-9B26-C79CCCF37519}" dt="2026-06-23T11:47:35.302" v="9016" actId="478"/>
          <ac:spMkLst>
            <pc:docMk/>
            <pc:sldMk cId="1041240837" sldId="4757"/>
            <ac:spMk id="19" creationId="{26AED6BB-9FD7-28D5-BE49-DAE734F86262}"/>
          </ac:spMkLst>
        </pc:spChg>
        <pc:spChg chg="add del mod">
          <ac:chgData name="Yoel Kortick" userId="167978f5-7f40-4909-85d5-d4149554ad4e" providerId="ADAL" clId="{C5CFCFEF-6F5D-4937-9B26-C79CCCF37519}" dt="2026-06-24T16:59:06.639" v="17913" actId="478"/>
          <ac:spMkLst>
            <pc:docMk/>
            <pc:sldMk cId="1041240837" sldId="4757"/>
            <ac:spMk id="20" creationId="{F57196BC-C656-F6A5-029D-FBB75D5235BC}"/>
          </ac:spMkLst>
        </pc:spChg>
        <pc:spChg chg="add del mod">
          <ac:chgData name="Yoel Kortick" userId="167978f5-7f40-4909-85d5-d4149554ad4e" providerId="ADAL" clId="{C5CFCFEF-6F5D-4937-9B26-C79CCCF37519}" dt="2026-06-24T16:59:06.639" v="17913" actId="478"/>
          <ac:spMkLst>
            <pc:docMk/>
            <pc:sldMk cId="1041240837" sldId="4757"/>
            <ac:spMk id="23" creationId="{5D650E5A-5225-3B62-0363-33A6C74981C5}"/>
          </ac:spMkLst>
        </pc:spChg>
        <pc:picChg chg="add mod ord">
          <ac:chgData name="Yoel Kortick" userId="167978f5-7f40-4909-85d5-d4149554ad4e" providerId="ADAL" clId="{C5CFCFEF-6F5D-4937-9B26-C79CCCF37519}" dt="2026-06-24T16:59:40.737" v="17925" actId="1036"/>
          <ac:picMkLst>
            <pc:docMk/>
            <pc:sldMk cId="1041240837" sldId="4757"/>
            <ac:picMk id="3" creationId="{2BF61ECC-C95A-433C-ADEB-7496DA4056C8}"/>
          </ac:picMkLst>
        </pc:picChg>
        <pc:picChg chg="add del mod ord">
          <ac:chgData name="Yoel Kortick" userId="167978f5-7f40-4909-85d5-d4149554ad4e" providerId="ADAL" clId="{C5CFCFEF-6F5D-4937-9B26-C79CCCF37519}" dt="2026-06-23T11:47:32.165" v="9015" actId="478"/>
          <ac:picMkLst>
            <pc:docMk/>
            <pc:sldMk cId="1041240837" sldId="4757"/>
            <ac:picMk id="3" creationId="{D0C133E2-F312-24B6-F3E5-87F81295BD90}"/>
          </ac:picMkLst>
        </pc:picChg>
        <pc:picChg chg="add del mod">
          <ac:chgData name="Yoel Kortick" userId="167978f5-7f40-4909-85d5-d4149554ad4e" providerId="ADAL" clId="{C5CFCFEF-6F5D-4937-9B26-C79CCCF37519}" dt="2026-06-23T11:50:40.422" v="9171" actId="478"/>
          <ac:picMkLst>
            <pc:docMk/>
            <pc:sldMk cId="1041240837" sldId="4757"/>
            <ac:picMk id="4" creationId="{55BAA69B-642C-C1F8-F464-12F1CBD37677}"/>
          </ac:picMkLst>
        </pc:picChg>
        <pc:picChg chg="add del mod">
          <ac:chgData name="Yoel Kortick" userId="167978f5-7f40-4909-85d5-d4149554ad4e" providerId="ADAL" clId="{C5CFCFEF-6F5D-4937-9B26-C79CCCF37519}" dt="2026-06-24T16:59:03.400" v="17911" actId="478"/>
          <ac:picMkLst>
            <pc:docMk/>
            <pc:sldMk cId="1041240837" sldId="4757"/>
            <ac:picMk id="6" creationId="{429E3CE1-B89C-BB17-9983-E3DB417FF469}"/>
          </ac:picMkLst>
        </pc:picChg>
        <pc:picChg chg="add del mod">
          <ac:chgData name="Yoel Kortick" userId="167978f5-7f40-4909-85d5-d4149554ad4e" providerId="ADAL" clId="{C5CFCFEF-6F5D-4937-9B26-C79CCCF37519}" dt="2026-06-23T11:47:35.302" v="9016" actId="478"/>
          <ac:picMkLst>
            <pc:docMk/>
            <pc:sldMk cId="1041240837" sldId="4757"/>
            <ac:picMk id="8" creationId="{E6F756B5-86D2-2497-7A2A-4A495DB5803B}"/>
          </ac:picMkLst>
        </pc:picChg>
        <pc:picChg chg="add del mod">
          <ac:chgData name="Yoel Kortick" userId="167978f5-7f40-4909-85d5-d4149554ad4e" providerId="ADAL" clId="{C5CFCFEF-6F5D-4937-9B26-C79CCCF37519}" dt="2026-06-23T11:47:35.302" v="9016" actId="478"/>
          <ac:picMkLst>
            <pc:docMk/>
            <pc:sldMk cId="1041240837" sldId="4757"/>
            <ac:picMk id="12" creationId="{CA64C74E-6602-15B7-21C0-A815CF709E82}"/>
          </ac:picMkLst>
        </pc:picChg>
        <pc:picChg chg="add del mod">
          <ac:chgData name="Yoel Kortick" userId="167978f5-7f40-4909-85d5-d4149554ad4e" providerId="ADAL" clId="{C5CFCFEF-6F5D-4937-9B26-C79CCCF37519}" dt="2026-06-23T11:51:27.232" v="9225" actId="478"/>
          <ac:picMkLst>
            <pc:docMk/>
            <pc:sldMk cId="1041240837" sldId="4757"/>
            <ac:picMk id="18" creationId="{56428F6E-2529-DE28-1765-50989A7355FE}"/>
          </ac:picMkLst>
        </pc:picChg>
        <pc:picChg chg="add del mod ord">
          <ac:chgData name="Yoel Kortick" userId="167978f5-7f40-4909-85d5-d4149554ad4e" providerId="ADAL" clId="{C5CFCFEF-6F5D-4937-9B26-C79CCCF37519}" dt="2026-06-24T16:59:04.039" v="17912" actId="478"/>
          <ac:picMkLst>
            <pc:docMk/>
            <pc:sldMk cId="1041240837" sldId="4757"/>
            <ac:picMk id="22" creationId="{ED197BA3-0A37-F90B-24B0-AE834B232EFC}"/>
          </ac:picMkLst>
        </pc:picChg>
        <pc:cxnChg chg="add del mod">
          <ac:chgData name="Yoel Kortick" userId="167978f5-7f40-4909-85d5-d4149554ad4e" providerId="ADAL" clId="{C5CFCFEF-6F5D-4937-9B26-C79CCCF37519}" dt="2026-06-24T17:03:18.146" v="18065" actId="21"/>
          <ac:cxnSpMkLst>
            <pc:docMk/>
            <pc:sldMk cId="1041240837" sldId="4757"/>
            <ac:cxnSpMk id="5" creationId="{1291F5C6-3AF0-DE93-C28C-9EF09549AA6D}"/>
          </ac:cxnSpMkLst>
        </pc:cxnChg>
        <pc:cxnChg chg="add mod">
          <ac:chgData name="Yoel Kortick" userId="167978f5-7f40-4909-85d5-d4149554ad4e" providerId="ADAL" clId="{C5CFCFEF-6F5D-4937-9B26-C79CCCF37519}" dt="2026-06-24T17:04:11.674" v="18135" actId="14100"/>
          <ac:cxnSpMkLst>
            <pc:docMk/>
            <pc:sldMk cId="1041240837" sldId="4757"/>
            <ac:cxnSpMk id="12" creationId="{7FE3DD15-D228-824B-25AB-C27CE142D7C3}"/>
          </ac:cxnSpMkLst>
        </pc:cxnChg>
        <pc:cxnChg chg="add del mod">
          <ac:chgData name="Yoel Kortick" userId="167978f5-7f40-4909-85d5-d4149554ad4e" providerId="ADAL" clId="{C5CFCFEF-6F5D-4937-9B26-C79CCCF37519}" dt="2026-06-23T11:47:35.302" v="9016" actId="478"/>
          <ac:cxnSpMkLst>
            <pc:docMk/>
            <pc:sldMk cId="1041240837" sldId="4757"/>
            <ac:cxnSpMk id="15" creationId="{F062D589-4488-93C7-936E-F7C0F6B5902E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20:31.675" v="18635" actId="20577"/>
        <pc:sldMkLst>
          <pc:docMk/>
          <pc:sldMk cId="2919731705" sldId="4758"/>
        </pc:sldMkLst>
        <pc:spChg chg="add del mod">
          <ac:chgData name="Yoel Kortick" userId="167978f5-7f40-4909-85d5-d4149554ad4e" providerId="ADAL" clId="{C5CFCFEF-6F5D-4937-9B26-C79CCCF37519}" dt="2026-06-24T17:00:15.449" v="17943" actId="478"/>
          <ac:spMkLst>
            <pc:docMk/>
            <pc:sldMk cId="2919731705" sldId="4758"/>
            <ac:spMk id="7" creationId="{1833F2F6-475D-1989-4065-E82B1CC185A4}"/>
          </ac:spMkLst>
        </pc:spChg>
        <pc:spChg chg="add del mod">
          <ac:chgData name="Yoel Kortick" userId="167978f5-7f40-4909-85d5-d4149554ad4e" providerId="ADAL" clId="{C5CFCFEF-6F5D-4937-9B26-C79CCCF37519}" dt="2026-06-24T17:00:15.449" v="17943" actId="478"/>
          <ac:spMkLst>
            <pc:docMk/>
            <pc:sldMk cId="2919731705" sldId="4758"/>
            <ac:spMk id="8" creationId="{6B29B57A-3D5D-79FA-CBDF-736B1B2C1C33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919731705" sldId="4758"/>
            <ac:spMk id="9" creationId="{C91DF3E9-637C-C968-1B99-FDBE2E98313F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2919731705" sldId="4758"/>
            <ac:spMk id="10" creationId="{D8932997-BA57-9E26-4B18-C8AC2F73C18C}"/>
          </ac:spMkLst>
        </pc:spChg>
        <pc:spChg chg="mod">
          <ac:chgData name="Yoel Kortick" userId="167978f5-7f40-4909-85d5-d4149554ad4e" providerId="ADAL" clId="{C5CFCFEF-6F5D-4937-9B26-C79CCCF37519}" dt="2026-06-24T17:20:31.675" v="18635" actId="20577"/>
          <ac:spMkLst>
            <pc:docMk/>
            <pc:sldMk cId="2919731705" sldId="4758"/>
            <ac:spMk id="11" creationId="{FE0289BD-8BF8-15EC-AE03-B4A5EF72A0FB}"/>
          </ac:spMkLst>
        </pc:spChg>
        <pc:spChg chg="add mod">
          <ac:chgData name="Yoel Kortick" userId="167978f5-7f40-4909-85d5-d4149554ad4e" providerId="ADAL" clId="{C5CFCFEF-6F5D-4937-9B26-C79CCCF37519}" dt="2026-06-24T17:01:36.842" v="17992" actId="1076"/>
          <ac:spMkLst>
            <pc:docMk/>
            <pc:sldMk cId="2919731705" sldId="4758"/>
            <ac:spMk id="12" creationId="{9C07D5FB-34BD-7422-2993-A6FD883B6B8D}"/>
          </ac:spMkLst>
        </pc:spChg>
        <pc:spChg chg="del mod">
          <ac:chgData name="Yoel Kortick" userId="167978f5-7f40-4909-85d5-d4149554ad4e" providerId="ADAL" clId="{C5CFCFEF-6F5D-4937-9B26-C79CCCF37519}" dt="2026-06-23T11:51:48.301" v="9230" actId="478"/>
          <ac:spMkLst>
            <pc:docMk/>
            <pc:sldMk cId="2919731705" sldId="4758"/>
            <ac:spMk id="14" creationId="{2DC1FE97-EB25-D2B7-AB1F-902EABE01480}"/>
          </ac:spMkLst>
        </pc:spChg>
        <pc:spChg chg="add del mod">
          <ac:chgData name="Yoel Kortick" userId="167978f5-7f40-4909-85d5-d4149554ad4e" providerId="ADAL" clId="{C5CFCFEF-6F5D-4937-9B26-C79CCCF37519}" dt="2026-06-23T11:51:48.301" v="9230" actId="478"/>
          <ac:spMkLst>
            <pc:docMk/>
            <pc:sldMk cId="2919731705" sldId="4758"/>
            <ac:spMk id="31" creationId="{440B1CE4-90D3-0E72-0208-1CBAB81A9BC5}"/>
          </ac:spMkLst>
        </pc:spChg>
        <pc:spChg chg="add del mod">
          <ac:chgData name="Yoel Kortick" userId="167978f5-7f40-4909-85d5-d4149554ad4e" providerId="ADAL" clId="{C5CFCFEF-6F5D-4937-9B26-C79CCCF37519}" dt="2026-06-23T11:51:48.301" v="9230" actId="478"/>
          <ac:spMkLst>
            <pc:docMk/>
            <pc:sldMk cId="2919731705" sldId="4758"/>
            <ac:spMk id="32" creationId="{C10A5D71-BF55-AE6D-EF8A-51C8E5114818}"/>
          </ac:spMkLst>
        </pc:spChg>
        <pc:spChg chg="add del mod">
          <ac:chgData name="Yoel Kortick" userId="167978f5-7f40-4909-85d5-d4149554ad4e" providerId="ADAL" clId="{C5CFCFEF-6F5D-4937-9B26-C79CCCF37519}" dt="2026-06-23T11:51:45.485" v="9229" actId="478"/>
          <ac:spMkLst>
            <pc:docMk/>
            <pc:sldMk cId="2919731705" sldId="4758"/>
            <ac:spMk id="33" creationId="{54B3B4DF-1339-82A9-221C-064E683D1E62}"/>
          </ac:spMkLst>
        </pc:spChg>
        <pc:picChg chg="add del mod">
          <ac:chgData name="Yoel Kortick" userId="167978f5-7f40-4909-85d5-d4149554ad4e" providerId="ADAL" clId="{C5CFCFEF-6F5D-4937-9B26-C79CCCF37519}" dt="2026-06-23T11:51:48.301" v="9230" actId="478"/>
          <ac:picMkLst>
            <pc:docMk/>
            <pc:sldMk cId="2919731705" sldId="4758"/>
            <ac:picMk id="2" creationId="{E4CA9C28-9EBB-6AF0-2387-72EC22B1AE9D}"/>
          </ac:picMkLst>
        </pc:picChg>
        <pc:picChg chg="add ord">
          <ac:chgData name="Yoel Kortick" userId="167978f5-7f40-4909-85d5-d4149554ad4e" providerId="ADAL" clId="{C5CFCFEF-6F5D-4937-9B26-C79CCCF37519}" dt="2026-06-24T17:01:32.259" v="17991" actId="167"/>
          <ac:picMkLst>
            <pc:docMk/>
            <pc:sldMk cId="2919731705" sldId="4758"/>
            <ac:picMk id="3" creationId="{994B0F04-AD36-1738-A8DC-3F64EB53F634}"/>
          </ac:picMkLst>
        </pc:picChg>
        <pc:picChg chg="add del mod">
          <ac:chgData name="Yoel Kortick" userId="167978f5-7f40-4909-85d5-d4149554ad4e" providerId="ADAL" clId="{C5CFCFEF-6F5D-4937-9B26-C79CCCF37519}" dt="2026-06-23T11:51:48.301" v="9230" actId="478"/>
          <ac:picMkLst>
            <pc:docMk/>
            <pc:sldMk cId="2919731705" sldId="4758"/>
            <ac:picMk id="4" creationId="{B2396915-FD52-2630-2FC5-BF55EF6E087D}"/>
          </ac:picMkLst>
        </pc:picChg>
        <pc:picChg chg="add del mod ord">
          <ac:chgData name="Yoel Kortick" userId="167978f5-7f40-4909-85d5-d4149554ad4e" providerId="ADAL" clId="{C5CFCFEF-6F5D-4937-9B26-C79CCCF37519}" dt="2026-06-24T17:00:12.132" v="17942" actId="478"/>
          <ac:picMkLst>
            <pc:docMk/>
            <pc:sldMk cId="2919731705" sldId="4758"/>
            <ac:picMk id="5" creationId="{5AADB9FA-A31D-F59A-AD82-96573B893E73}"/>
          </ac:picMkLst>
        </pc:picChg>
        <pc:picChg chg="add del mod ord">
          <ac:chgData name="Yoel Kortick" userId="167978f5-7f40-4909-85d5-d4149554ad4e" providerId="ADAL" clId="{C5CFCFEF-6F5D-4937-9B26-C79CCCF37519}" dt="2026-06-23T11:51:43.230" v="9226" actId="478"/>
          <ac:picMkLst>
            <pc:docMk/>
            <pc:sldMk cId="2919731705" sldId="4758"/>
            <ac:picMk id="6" creationId="{E83B8CDC-13B7-5AF6-0AC2-920251B6BC73}"/>
          </ac:picMkLst>
        </pc:picChg>
        <pc:cxnChg chg="del mod">
          <ac:chgData name="Yoel Kortick" userId="167978f5-7f40-4909-85d5-d4149554ad4e" providerId="ADAL" clId="{C5CFCFEF-6F5D-4937-9B26-C79CCCF37519}" dt="2026-06-23T11:51:44.391" v="9227" actId="478"/>
          <ac:cxnSpMkLst>
            <pc:docMk/>
            <pc:sldMk cId="2919731705" sldId="4758"/>
            <ac:cxnSpMk id="15" creationId="{279981A0-7ED6-17A2-E9CF-76D230703A8A}"/>
          </ac:cxnSpMkLst>
        </pc:cxnChg>
        <pc:cxnChg chg="add del mod">
          <ac:chgData name="Yoel Kortick" userId="167978f5-7f40-4909-85d5-d4149554ad4e" providerId="ADAL" clId="{C5CFCFEF-6F5D-4937-9B26-C79CCCF37519}" dt="2026-06-23T11:51:44.887" v="9228" actId="478"/>
          <ac:cxnSpMkLst>
            <pc:docMk/>
            <pc:sldMk cId="2919731705" sldId="4758"/>
            <ac:cxnSpMk id="16" creationId="{0A8C3412-15D8-0328-054D-B51829033D22}"/>
          </ac:cxnSpMkLst>
        </pc:cxnChg>
        <pc:cxnChg chg="add del mod">
          <ac:chgData name="Yoel Kortick" userId="167978f5-7f40-4909-85d5-d4149554ad4e" providerId="ADAL" clId="{C5CFCFEF-6F5D-4937-9B26-C79CCCF37519}" dt="2026-06-23T11:51:48.301" v="9230" actId="478"/>
          <ac:cxnSpMkLst>
            <pc:docMk/>
            <pc:sldMk cId="2919731705" sldId="4758"/>
            <ac:cxnSpMk id="25" creationId="{042237B1-3D27-36B7-30D3-8E702B6DEB49}"/>
          </ac:cxnSpMkLst>
        </pc:cxnChg>
        <pc:cxnChg chg="add del mod">
          <ac:chgData name="Yoel Kortick" userId="167978f5-7f40-4909-85d5-d4149554ad4e" providerId="ADAL" clId="{C5CFCFEF-6F5D-4937-9B26-C79CCCF37519}" dt="2026-06-23T11:51:48.301" v="9230" actId="478"/>
          <ac:cxnSpMkLst>
            <pc:docMk/>
            <pc:sldMk cId="2919731705" sldId="4758"/>
            <ac:cxnSpMk id="26" creationId="{DC1991A2-FBAA-2ED7-1085-DCA8C0DED683}"/>
          </ac:cxnSpMkLst>
        </pc:cxnChg>
        <pc:cxnChg chg="add del mod">
          <ac:chgData name="Yoel Kortick" userId="167978f5-7f40-4909-85d5-d4149554ad4e" providerId="ADAL" clId="{C5CFCFEF-6F5D-4937-9B26-C79CCCF37519}" dt="2026-06-23T11:51:48.301" v="9230" actId="478"/>
          <ac:cxnSpMkLst>
            <pc:docMk/>
            <pc:sldMk cId="2919731705" sldId="4758"/>
            <ac:cxnSpMk id="27" creationId="{0A5D63C7-3393-26DD-7FF5-D81B0175DB0F}"/>
          </ac:cxnSpMkLst>
        </pc:cxnChg>
        <pc:cxnChg chg="add del mod">
          <ac:chgData name="Yoel Kortick" userId="167978f5-7f40-4909-85d5-d4149554ad4e" providerId="ADAL" clId="{C5CFCFEF-6F5D-4937-9B26-C79CCCF37519}" dt="2026-06-23T11:51:48.301" v="9230" actId="478"/>
          <ac:cxnSpMkLst>
            <pc:docMk/>
            <pc:sldMk cId="2919731705" sldId="4758"/>
            <ac:cxnSpMk id="28" creationId="{A6360AD0-DD38-79B8-50FC-49C73E9DBA80}"/>
          </ac:cxnSpMkLst>
        </pc:cxnChg>
        <pc:cxnChg chg="add del mod">
          <ac:chgData name="Yoel Kortick" userId="167978f5-7f40-4909-85d5-d4149554ad4e" providerId="ADAL" clId="{C5CFCFEF-6F5D-4937-9B26-C79CCCF37519}" dt="2026-06-23T11:51:48.301" v="9230" actId="478"/>
          <ac:cxnSpMkLst>
            <pc:docMk/>
            <pc:sldMk cId="2919731705" sldId="4758"/>
            <ac:cxnSpMk id="30" creationId="{D64A7C6C-715D-8A5F-25BD-ED83FD86495E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21:01.204" v="18640" actId="20577"/>
        <pc:sldMkLst>
          <pc:docMk/>
          <pc:sldMk cId="2134796649" sldId="4759"/>
        </pc:sldMkLst>
        <pc:spChg chg="add del mod">
          <ac:chgData name="Yoel Kortick" userId="167978f5-7f40-4909-85d5-d4149554ad4e" providerId="ADAL" clId="{C5CFCFEF-6F5D-4937-9B26-C79CCCF37519}" dt="2026-06-23T11:56:44.554" v="9250" actId="478"/>
          <ac:spMkLst>
            <pc:docMk/>
            <pc:sldMk cId="2134796649" sldId="4759"/>
            <ac:spMk id="2" creationId="{FF31D037-1F05-167F-5A6A-0476806FC2D7}"/>
          </ac:spMkLst>
        </pc:spChg>
        <pc:spChg chg="add del mod">
          <ac:chgData name="Yoel Kortick" userId="167978f5-7f40-4909-85d5-d4149554ad4e" providerId="ADAL" clId="{C5CFCFEF-6F5D-4937-9B26-C79CCCF37519}" dt="2026-06-24T17:06:48.350" v="18266" actId="478"/>
          <ac:spMkLst>
            <pc:docMk/>
            <pc:sldMk cId="2134796649" sldId="4759"/>
            <ac:spMk id="3" creationId="{707FAE2F-13BB-5B22-9236-77BCA7DBD64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134796649" sldId="4759"/>
            <ac:spMk id="9" creationId="{82393BC4-F1A0-13DF-AB71-CB26CF744224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2134796649" sldId="4759"/>
            <ac:spMk id="10" creationId="{451DC824-A9AC-5DBF-752B-2A6AF84FD14F}"/>
          </ac:spMkLst>
        </pc:spChg>
        <pc:spChg chg="mod">
          <ac:chgData name="Yoel Kortick" userId="167978f5-7f40-4909-85d5-d4149554ad4e" providerId="ADAL" clId="{C5CFCFEF-6F5D-4937-9B26-C79CCCF37519}" dt="2026-06-24T17:21:01.204" v="18640" actId="20577"/>
          <ac:spMkLst>
            <pc:docMk/>
            <pc:sldMk cId="2134796649" sldId="4759"/>
            <ac:spMk id="11" creationId="{2107D69C-8A1A-566A-54DF-EB06AAEFB2CA}"/>
          </ac:spMkLst>
        </pc:spChg>
        <pc:spChg chg="add del mod">
          <ac:chgData name="Yoel Kortick" userId="167978f5-7f40-4909-85d5-d4149554ad4e" providerId="ADAL" clId="{C5CFCFEF-6F5D-4937-9B26-C79CCCF37519}" dt="2026-06-23T11:56:44.554" v="9250" actId="478"/>
          <ac:spMkLst>
            <pc:docMk/>
            <pc:sldMk cId="2134796649" sldId="4759"/>
            <ac:spMk id="12" creationId="{5C23FE17-6A80-326D-BF8C-DFBA5D3D4BDF}"/>
          </ac:spMkLst>
        </pc:spChg>
        <pc:spChg chg="add del mod">
          <ac:chgData name="Yoel Kortick" userId="167978f5-7f40-4909-85d5-d4149554ad4e" providerId="ADAL" clId="{C5CFCFEF-6F5D-4937-9B26-C79CCCF37519}" dt="2026-06-23T11:56:44.554" v="9250" actId="478"/>
          <ac:spMkLst>
            <pc:docMk/>
            <pc:sldMk cId="2134796649" sldId="4759"/>
            <ac:spMk id="13" creationId="{886AF756-C101-D207-2525-9A9F5B39DE67}"/>
          </ac:spMkLst>
        </pc:spChg>
        <pc:spChg chg="add del mod">
          <ac:chgData name="Yoel Kortick" userId="167978f5-7f40-4909-85d5-d4149554ad4e" providerId="ADAL" clId="{C5CFCFEF-6F5D-4937-9B26-C79CCCF37519}" dt="2026-06-24T17:07:57.366" v="18269" actId="478"/>
          <ac:spMkLst>
            <pc:docMk/>
            <pc:sldMk cId="2134796649" sldId="4759"/>
            <ac:spMk id="14" creationId="{D165A841-9745-6C31-6B24-E4A27729F7B9}"/>
          </ac:spMkLst>
        </pc:spChg>
        <pc:spChg chg="add del mod">
          <ac:chgData name="Yoel Kortick" userId="167978f5-7f40-4909-85d5-d4149554ad4e" providerId="ADAL" clId="{C5CFCFEF-6F5D-4937-9B26-C79CCCF37519}" dt="2026-06-24T17:07:55.280" v="18268" actId="478"/>
          <ac:spMkLst>
            <pc:docMk/>
            <pc:sldMk cId="2134796649" sldId="4759"/>
            <ac:spMk id="15" creationId="{56D59E5A-2F21-642E-244E-1B2C056930AB}"/>
          </ac:spMkLst>
        </pc:spChg>
        <pc:spChg chg="add del mod">
          <ac:chgData name="Yoel Kortick" userId="167978f5-7f40-4909-85d5-d4149554ad4e" providerId="ADAL" clId="{C5CFCFEF-6F5D-4937-9B26-C79CCCF37519}" dt="2026-06-23T11:56:41.767" v="9249" actId="478"/>
          <ac:spMkLst>
            <pc:docMk/>
            <pc:sldMk cId="2134796649" sldId="4759"/>
            <ac:spMk id="17" creationId="{588DD23E-E0B3-6E01-B35F-E70784A38C93}"/>
          </ac:spMkLst>
        </pc:spChg>
        <pc:picChg chg="add del mod">
          <ac:chgData name="Yoel Kortick" userId="167978f5-7f40-4909-85d5-d4149554ad4e" providerId="ADAL" clId="{C5CFCFEF-6F5D-4937-9B26-C79CCCF37519}" dt="2026-06-23T11:56:40.668" v="9247" actId="478"/>
          <ac:picMkLst>
            <pc:docMk/>
            <pc:sldMk cId="2134796649" sldId="4759"/>
            <ac:picMk id="5" creationId="{5B7C45EA-0CD0-48C8-20BF-5784493D7F5E}"/>
          </ac:picMkLst>
        </pc:picChg>
        <pc:picChg chg="add del mod ord">
          <ac:chgData name="Yoel Kortick" userId="167978f5-7f40-4909-85d5-d4149554ad4e" providerId="ADAL" clId="{C5CFCFEF-6F5D-4937-9B26-C79CCCF37519}" dt="2026-06-24T17:06:45.609" v="18265" actId="478"/>
          <ac:picMkLst>
            <pc:docMk/>
            <pc:sldMk cId="2134796649" sldId="4759"/>
            <ac:picMk id="6" creationId="{FC10F121-8E5A-7A7A-895A-E0AEEE0DBCA6}"/>
          </ac:picMkLst>
        </pc:picChg>
        <pc:picChg chg="add del mod ord">
          <ac:chgData name="Yoel Kortick" userId="167978f5-7f40-4909-85d5-d4149554ad4e" providerId="ADAL" clId="{C5CFCFEF-6F5D-4937-9B26-C79CCCF37519}" dt="2026-06-23T11:56:44.554" v="9250" actId="478"/>
          <ac:picMkLst>
            <pc:docMk/>
            <pc:sldMk cId="2134796649" sldId="4759"/>
            <ac:picMk id="7" creationId="{38E485B5-C866-3698-D6B9-DCE5442ACDFF}"/>
          </ac:picMkLst>
        </pc:picChg>
        <pc:picChg chg="add del mod">
          <ac:chgData name="Yoel Kortick" userId="167978f5-7f40-4909-85d5-d4149554ad4e" providerId="ADAL" clId="{C5CFCFEF-6F5D-4937-9B26-C79CCCF37519}" dt="2026-06-23T11:56:44.554" v="9250" actId="478"/>
          <ac:picMkLst>
            <pc:docMk/>
            <pc:sldMk cId="2134796649" sldId="4759"/>
            <ac:picMk id="8" creationId="{1501944F-8F6C-0314-7AC0-527655E89A55}"/>
          </ac:picMkLst>
        </pc:picChg>
      </pc:sldChg>
      <pc:sldChg chg="modSp add mod">
        <pc:chgData name="Yoel Kortick" userId="167978f5-7f40-4909-85d5-d4149554ad4e" providerId="ADAL" clId="{C5CFCFEF-6F5D-4937-9B26-C79CCCF37519}" dt="2026-06-24T16:37:13.079" v="16959"/>
        <pc:sldMkLst>
          <pc:docMk/>
          <pc:sldMk cId="3528180601" sldId="4760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528180601" sldId="4760"/>
            <ac:spMk id="4" creationId="{64F4C8F0-9F36-7E08-6D72-1C4DFD242E4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528180601" sldId="4760"/>
            <ac:spMk id="5" creationId="{AC761C26-CA0F-394B-8F04-BCB932BD0E6A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3528180601" sldId="4760"/>
            <ac:spMk id="8" creationId="{423A098B-24AE-E9AB-E7CB-C90EB249EA12}"/>
          </ac:spMkLst>
        </pc:sp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866164649" sldId="4761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866164649" sldId="4761"/>
            <ac:spMk id="4" creationId="{F7CEF0D2-BE21-588D-F53F-4F517AA8F8B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866164649" sldId="4761"/>
            <ac:spMk id="5" creationId="{0F3BE99C-E3EB-8C54-E1E4-D1FB426F76A7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866164649" sldId="4761"/>
            <ac:spMk id="8" creationId="{A4D01BC5-2E6C-F0DF-8E6D-0555597EC2F8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4034611976" sldId="4762"/>
        </pc:sldMkLst>
        <pc:spChg chg="add 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2" creationId="{FD900DB1-EC21-32FF-E056-9708B8E53A15}"/>
          </ac:spMkLst>
        </pc:spChg>
        <pc:spChg chg="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4" creationId="{15D8D02B-0996-ABD8-AFDA-C2244495C452}"/>
          </ac:spMkLst>
        </pc:spChg>
        <pc:spChg chg="add 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6" creationId="{6512023D-1DAA-0C0C-B82F-7BDBD6A1A4D3}"/>
          </ac:spMkLst>
        </pc:spChg>
        <pc:spChg chg="add 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8" creationId="{ECC4C8B0-A885-FF24-FAAE-3C57900458F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034611976" sldId="4762"/>
            <ac:spMk id="9" creationId="{28D4F33B-FC10-D9E7-8FDB-5C3D01AF20D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034611976" sldId="4762"/>
            <ac:spMk id="10" creationId="{E14F8E6F-5355-4F38-8A5E-C669C6F6DAF8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4034611976" sldId="4762"/>
            <ac:spMk id="11" creationId="{390315A0-2A02-BED9-1CC7-EBA9D48BA8FF}"/>
          </ac:spMkLst>
        </pc:spChg>
        <pc:spChg chg="add 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14" creationId="{151A13F5-1979-DDE3-5F3F-22AFE7D80799}"/>
          </ac:spMkLst>
        </pc:spChg>
        <pc:spChg chg="add del mod">
          <ac:chgData name="Yoel Kortick" userId="167978f5-7f40-4909-85d5-d4149554ad4e" providerId="ADAL" clId="{C5CFCFEF-6F5D-4937-9B26-C79CCCF37519}" dt="2026-06-23T12:26:39.149" v="9558" actId="478"/>
          <ac:spMkLst>
            <pc:docMk/>
            <pc:sldMk cId="4034611976" sldId="4762"/>
            <ac:spMk id="17" creationId="{54A990DA-71A7-9A00-017C-E4B5601AA750}"/>
          </ac:spMkLst>
        </pc:spChg>
        <pc:picChg chg="add del mod ord">
          <ac:chgData name="Yoel Kortick" userId="167978f5-7f40-4909-85d5-d4149554ad4e" providerId="ADAL" clId="{C5CFCFEF-6F5D-4937-9B26-C79CCCF37519}" dt="2026-06-23T12:26:35.408" v="9556" actId="478"/>
          <ac:picMkLst>
            <pc:docMk/>
            <pc:sldMk cId="4034611976" sldId="4762"/>
            <ac:picMk id="3" creationId="{1C1337F6-C67F-924B-94BF-00483F6613C4}"/>
          </ac:picMkLst>
        </pc:picChg>
        <pc:picChg chg="add del mod">
          <ac:chgData name="Yoel Kortick" userId="167978f5-7f40-4909-85d5-d4149554ad4e" providerId="ADAL" clId="{C5CFCFEF-6F5D-4937-9B26-C79CCCF37519}" dt="2026-06-23T12:26:36.377" v="9557" actId="478"/>
          <ac:picMkLst>
            <pc:docMk/>
            <pc:sldMk cId="4034611976" sldId="4762"/>
            <ac:picMk id="5" creationId="{D379C6BC-5716-BEB4-F0F7-66AFF3976F6F}"/>
          </ac:picMkLst>
        </pc:picChg>
        <pc:cxnChg chg="add del mod">
          <ac:chgData name="Yoel Kortick" userId="167978f5-7f40-4909-85d5-d4149554ad4e" providerId="ADAL" clId="{C5CFCFEF-6F5D-4937-9B26-C79CCCF37519}" dt="2026-06-23T12:26:39.149" v="9558" actId="478"/>
          <ac:cxnSpMkLst>
            <pc:docMk/>
            <pc:sldMk cId="4034611976" sldId="4762"/>
            <ac:cxnSpMk id="12" creationId="{79A3C866-46C8-6EB1-DA6B-12DE005E2828}"/>
          </ac:cxnSpMkLst>
        </pc:cxnChg>
        <pc:cxnChg chg="add del mod">
          <ac:chgData name="Yoel Kortick" userId="167978f5-7f40-4909-85d5-d4149554ad4e" providerId="ADAL" clId="{C5CFCFEF-6F5D-4937-9B26-C79CCCF37519}" dt="2026-06-23T12:26:39.149" v="9558" actId="478"/>
          <ac:cxnSpMkLst>
            <pc:docMk/>
            <pc:sldMk cId="4034611976" sldId="4762"/>
            <ac:cxnSpMk id="15" creationId="{02CD161E-22F4-9936-8EFA-1B7058C5668B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3T12:45:14.845" v="9698" actId="47"/>
        <pc:sldMkLst>
          <pc:docMk/>
          <pc:sldMk cId="3988346200" sldId="4763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9" creationId="{715D2F6A-7DBA-74E4-CBB1-EF29C2E56ED7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10" creationId="{C4CF8AEB-A700-C273-A364-A8F2218B9EC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11" creationId="{51747413-4FBF-BBB9-D545-36225265656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14" creationId="{FD5338FB-3966-2DB9-7791-0F65638044B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17" creationId="{1ACE5E0E-4BC6-014E-5AC8-F3B85F78DC4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988346200" sldId="4763"/>
            <ac:spMk id="19" creationId="{2E0E454E-80CD-7B2E-2BE6-197DA78040A6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3T12:45:15.393" v="9699" actId="47"/>
        <pc:sldMkLst>
          <pc:docMk/>
          <pc:sldMk cId="2814719201" sldId="4764"/>
        </pc:sldMkLst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7" creationId="{761DF77D-4743-50BD-BD97-C25E11E5FBB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9" creationId="{E8D34171-F018-D9A7-EC6F-4C5879361F9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10" creationId="{026F6156-E524-25D7-AFC0-843F693560B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11" creationId="{2185EE87-1538-BF81-93B0-BC30E03DB92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32" creationId="{27A4BB8B-57FC-AAFE-2D14-1B7050FF17F1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814719201" sldId="4764"/>
            <ac:spMk id="33" creationId="{AC19654F-7971-80F2-DD54-6C2A14F6F144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3T12:45:16.068" v="9700" actId="47"/>
        <pc:sldMkLst>
          <pc:docMk/>
          <pc:sldMk cId="1088896455" sldId="4765"/>
        </pc:sldMkLst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2" creationId="{666809B3-B2C2-1FC4-E6DC-C25C15C9C08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9" creationId="{0CD91085-243B-5EE1-47CC-4FD154E4371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10" creationId="{40A6DB26-8D4E-9228-5BE2-7AE46B869C6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11" creationId="{98178BA3-20B8-AFB0-D46B-3F5E04B3CE6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12" creationId="{AC175677-7D4A-A3B5-F4C5-CA1134F094A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13" creationId="{A45383E9-F602-011D-1D60-D3036B91855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88896455" sldId="4765"/>
            <ac:spMk id="17" creationId="{2FA186E9-11F2-6874-E405-677C35F82759}"/>
          </ac:spMkLst>
        </pc:sp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17938678" sldId="4766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7938678" sldId="4766"/>
            <ac:spMk id="4" creationId="{3151B764-F531-C435-F1EC-7C89E5AAA9E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7938678" sldId="4766"/>
            <ac:spMk id="5" creationId="{79AEC612-5AEC-9CCD-4BDF-D89D8F821C6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7938678" sldId="4766"/>
            <ac:spMk id="8" creationId="{5EDF279C-014B-0D45-B0D3-88AD6B82F6B9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358848309" sldId="4767"/>
        </pc:sldMkLst>
        <pc:spChg chg="add del mod">
          <ac:chgData name="Yoel Kortick" userId="167978f5-7f40-4909-85d5-d4149554ad4e" providerId="ADAL" clId="{C5CFCFEF-6F5D-4937-9B26-C79CCCF37519}" dt="2026-06-23T12:45:32.994" v="9709" actId="478"/>
          <ac:spMkLst>
            <pc:docMk/>
            <pc:sldMk cId="3358848309" sldId="4767"/>
            <ac:spMk id="3" creationId="{A6B48B0C-0A85-8E26-FEFB-216B78657D69}"/>
          </ac:spMkLst>
        </pc:spChg>
        <pc:spChg chg="add del mod">
          <ac:chgData name="Yoel Kortick" userId="167978f5-7f40-4909-85d5-d4149554ad4e" providerId="ADAL" clId="{C5CFCFEF-6F5D-4937-9B26-C79CCCF37519}" dt="2026-06-23T12:45:31.894" v="9708" actId="478"/>
          <ac:spMkLst>
            <pc:docMk/>
            <pc:sldMk cId="3358848309" sldId="4767"/>
            <ac:spMk id="8" creationId="{F40EF73D-09F2-6757-A3B0-5FBD7E0C88E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358848309" sldId="4767"/>
            <ac:spMk id="9" creationId="{6F543C43-9F88-8373-6F02-BDB106166CB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358848309" sldId="4767"/>
            <ac:spMk id="10" creationId="{D23579B8-4A0F-2D9B-EE60-E825286D153A}"/>
          </ac:spMkLst>
        </pc:spChg>
        <pc:spChg chg="mod">
          <ac:chgData name="Yoel Kortick" userId="167978f5-7f40-4909-85d5-d4149554ad4e" providerId="ADAL" clId="{C5CFCFEF-6F5D-4937-9B26-C79CCCF37519}" dt="2026-06-23T12:46:01.891" v="9713" actId="6549"/>
          <ac:spMkLst>
            <pc:docMk/>
            <pc:sldMk cId="3358848309" sldId="4767"/>
            <ac:spMk id="11" creationId="{60152548-A044-AE9E-A811-409054BC5BF1}"/>
          </ac:spMkLst>
        </pc:spChg>
        <pc:spChg chg="add del mod">
          <ac:chgData name="Yoel Kortick" userId="167978f5-7f40-4909-85d5-d4149554ad4e" providerId="ADAL" clId="{C5CFCFEF-6F5D-4937-9B26-C79CCCF37519}" dt="2026-06-23T12:45:28.335" v="9704" actId="478"/>
          <ac:spMkLst>
            <pc:docMk/>
            <pc:sldMk cId="3358848309" sldId="4767"/>
            <ac:spMk id="12" creationId="{B9D8EDF9-0F2E-E0E3-E097-B9ECA470D555}"/>
          </ac:spMkLst>
        </pc:spChg>
        <pc:spChg chg="add del mod">
          <ac:chgData name="Yoel Kortick" userId="167978f5-7f40-4909-85d5-d4149554ad4e" providerId="ADAL" clId="{C5CFCFEF-6F5D-4937-9B26-C79CCCF37519}" dt="2026-06-23T12:45:30.228" v="9706" actId="478"/>
          <ac:spMkLst>
            <pc:docMk/>
            <pc:sldMk cId="3358848309" sldId="4767"/>
            <ac:spMk id="17" creationId="{80161F14-D46F-8414-1FA2-121FD9A76069}"/>
          </ac:spMkLst>
        </pc:spChg>
        <pc:spChg chg="add del mod">
          <ac:chgData name="Yoel Kortick" userId="167978f5-7f40-4909-85d5-d4149554ad4e" providerId="ADAL" clId="{C5CFCFEF-6F5D-4937-9B26-C79CCCF37519}" dt="2026-06-23T12:45:26.259" v="9703" actId="478"/>
          <ac:spMkLst>
            <pc:docMk/>
            <pc:sldMk cId="3358848309" sldId="4767"/>
            <ac:spMk id="18" creationId="{53803EED-7701-8337-494B-1563DF63C597}"/>
          </ac:spMkLst>
        </pc:spChg>
        <pc:picChg chg="add del mod ord">
          <ac:chgData name="Yoel Kortick" userId="167978f5-7f40-4909-85d5-d4149554ad4e" providerId="ADAL" clId="{C5CFCFEF-6F5D-4937-9B26-C79CCCF37519}" dt="2026-06-23T12:45:24.567" v="9702" actId="478"/>
          <ac:picMkLst>
            <pc:docMk/>
            <pc:sldMk cId="3358848309" sldId="4767"/>
            <ac:picMk id="5" creationId="{6D1D1B71-17A4-B071-EB8A-3602F2F0C0FD}"/>
          </ac:picMkLst>
        </pc:picChg>
        <pc:picChg chg="add del mod">
          <ac:chgData name="Yoel Kortick" userId="167978f5-7f40-4909-85d5-d4149554ad4e" providerId="ADAL" clId="{C5CFCFEF-6F5D-4937-9B26-C79CCCF37519}" dt="2026-06-23T12:45:23.873" v="9701" actId="478"/>
          <ac:picMkLst>
            <pc:docMk/>
            <pc:sldMk cId="3358848309" sldId="4767"/>
            <ac:picMk id="6" creationId="{9B210300-AEB4-9AED-79B3-2DD701E589FE}"/>
          </ac:picMkLst>
        </pc:picChg>
        <pc:cxnChg chg="add del mod">
          <ac:chgData name="Yoel Kortick" userId="167978f5-7f40-4909-85d5-d4149554ad4e" providerId="ADAL" clId="{C5CFCFEF-6F5D-4937-9B26-C79CCCF37519}" dt="2026-06-23T12:45:31.050" v="9707" actId="478"/>
          <ac:cxnSpMkLst>
            <pc:docMk/>
            <pc:sldMk cId="3358848309" sldId="4767"/>
            <ac:cxnSpMk id="14" creationId="{5E7DC11F-44B4-8BEC-95FA-EC0BA41F840F}"/>
          </ac:cxnSpMkLst>
        </pc:cxnChg>
        <pc:cxnChg chg="add del mod">
          <ac:chgData name="Yoel Kortick" userId="167978f5-7f40-4909-85d5-d4149554ad4e" providerId="ADAL" clId="{C5CFCFEF-6F5D-4937-9B26-C79CCCF37519}" dt="2026-06-23T12:45:29.205" v="9705" actId="478"/>
          <ac:cxnSpMkLst>
            <pc:docMk/>
            <pc:sldMk cId="3358848309" sldId="4767"/>
            <ac:cxnSpMk id="19" creationId="{A5BA9E15-DF11-D2C0-3670-E9090AD6BB8C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402485238" sldId="4768"/>
        </pc:sldMkLst>
        <pc:spChg chg="add">
          <ac:chgData name="Yoel Kortick" userId="167978f5-7f40-4909-85d5-d4149554ad4e" providerId="ADAL" clId="{C5CFCFEF-6F5D-4937-9B26-C79CCCF37519}" dt="2026-06-23T12:47:10.944" v="9722" actId="11529"/>
          <ac:spMkLst>
            <pc:docMk/>
            <pc:sldMk cId="1402485238" sldId="4768"/>
            <ac:spMk id="5" creationId="{DDADB1BE-1441-6401-A1B7-3617DCB8AC5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402485238" sldId="4768"/>
            <ac:spMk id="9" creationId="{34F03520-3549-C601-E8CD-4CE50AAA20E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402485238" sldId="4768"/>
            <ac:spMk id="10" creationId="{936AD66D-91D9-98DB-FD84-F7CC2D61D1CE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402485238" sldId="4768"/>
            <ac:spMk id="11" creationId="{6A5015D8-5EA8-3144-B1CA-BB50BCD968C3}"/>
          </ac:spMkLst>
        </pc:spChg>
        <pc:spChg chg="del mod">
          <ac:chgData name="Yoel Kortick" userId="167978f5-7f40-4909-85d5-d4149554ad4e" providerId="ADAL" clId="{C5CFCFEF-6F5D-4937-9B26-C79CCCF37519}" dt="2026-06-23T12:46:34.721" v="9715" actId="478"/>
          <ac:spMkLst>
            <pc:docMk/>
            <pc:sldMk cId="1402485238" sldId="4768"/>
            <ac:spMk id="14" creationId="{8E244E21-D079-481D-4A77-865D37B1A928}"/>
          </ac:spMkLst>
        </pc:spChg>
        <pc:spChg chg="del mod">
          <ac:chgData name="Yoel Kortick" userId="167978f5-7f40-4909-85d5-d4149554ad4e" providerId="ADAL" clId="{C5CFCFEF-6F5D-4937-9B26-C79CCCF37519}" dt="2026-06-23T12:46:34.721" v="9715" actId="478"/>
          <ac:spMkLst>
            <pc:docMk/>
            <pc:sldMk cId="1402485238" sldId="4768"/>
            <ac:spMk id="17" creationId="{35C472EA-BFB1-36D5-282C-55052473D65B}"/>
          </ac:spMkLst>
        </pc:spChg>
        <pc:spChg chg="del mod">
          <ac:chgData name="Yoel Kortick" userId="167978f5-7f40-4909-85d5-d4149554ad4e" providerId="ADAL" clId="{C5CFCFEF-6F5D-4937-9B26-C79CCCF37519}" dt="2026-06-23T12:46:34.721" v="9715" actId="478"/>
          <ac:spMkLst>
            <pc:docMk/>
            <pc:sldMk cId="1402485238" sldId="4768"/>
            <ac:spMk id="19" creationId="{79C5393E-E2E7-7D4A-CE61-46F3E4771ACB}"/>
          </ac:spMkLst>
        </pc:spChg>
        <pc:picChg chg="add mod">
          <ac:chgData name="Yoel Kortick" userId="167978f5-7f40-4909-85d5-d4149554ad4e" providerId="ADAL" clId="{C5CFCFEF-6F5D-4937-9B26-C79CCCF37519}" dt="2026-06-23T12:47:02.761" v="9721" actId="208"/>
          <ac:picMkLst>
            <pc:docMk/>
            <pc:sldMk cId="1402485238" sldId="4768"/>
            <ac:picMk id="3" creationId="{24C237F3-EBFC-337A-481C-A484687AC274}"/>
          </ac:picMkLst>
        </pc:picChg>
        <pc:picChg chg="del mod">
          <ac:chgData name="Yoel Kortick" userId="167978f5-7f40-4909-85d5-d4149554ad4e" providerId="ADAL" clId="{C5CFCFEF-6F5D-4937-9B26-C79CCCF37519}" dt="2026-06-23T12:46:34.721" v="9715" actId="478"/>
          <ac:picMkLst>
            <pc:docMk/>
            <pc:sldMk cId="1402485238" sldId="4768"/>
            <ac:picMk id="4" creationId="{AB9E79CF-DFC6-0818-8424-7A30255BBEBF}"/>
          </ac:picMkLst>
        </pc:picChg>
        <pc:picChg chg="add del mod ord">
          <ac:chgData name="Yoel Kortick" userId="167978f5-7f40-4909-85d5-d4149554ad4e" providerId="ADAL" clId="{C5CFCFEF-6F5D-4937-9B26-C79CCCF37519}" dt="2026-06-23T12:46:28.258" v="9714" actId="478"/>
          <ac:picMkLst>
            <pc:docMk/>
            <pc:sldMk cId="1402485238" sldId="4768"/>
            <ac:picMk id="7" creationId="{4FB0CA6C-81F0-280D-7809-F9E51E82FE29}"/>
          </ac:picMkLst>
        </pc:picChg>
        <pc:picChg chg="del">
          <ac:chgData name="Yoel Kortick" userId="167978f5-7f40-4909-85d5-d4149554ad4e" providerId="ADAL" clId="{C5CFCFEF-6F5D-4937-9B26-C79CCCF37519}" dt="2026-06-23T12:46:34.721" v="9715" actId="478"/>
          <ac:picMkLst>
            <pc:docMk/>
            <pc:sldMk cId="1402485238" sldId="4768"/>
            <ac:picMk id="12" creationId="{44A72B54-21C5-82C0-5F84-9475A9BCB2F5}"/>
          </ac:picMkLst>
        </pc:picChg>
        <pc:cxnChg chg="del mod">
          <ac:chgData name="Yoel Kortick" userId="167978f5-7f40-4909-85d5-d4149554ad4e" providerId="ADAL" clId="{C5CFCFEF-6F5D-4937-9B26-C79CCCF37519}" dt="2026-06-23T12:46:34.721" v="9715" actId="478"/>
          <ac:cxnSpMkLst>
            <pc:docMk/>
            <pc:sldMk cId="1402485238" sldId="4768"/>
            <ac:cxnSpMk id="15" creationId="{AC7D0371-05D4-3D96-B351-70E37D0AA166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486300284" sldId="4769"/>
        </pc:sldMkLst>
        <pc:spChg chg="add del mod">
          <ac:chgData name="Yoel Kortick" userId="167978f5-7f40-4909-85d5-d4149554ad4e" providerId="ADAL" clId="{C5CFCFEF-6F5D-4937-9B26-C79CCCF37519}" dt="2026-06-23T12:47:36.927" v="9724" actId="478"/>
          <ac:spMkLst>
            <pc:docMk/>
            <pc:sldMk cId="2486300284" sldId="4769"/>
            <ac:spMk id="2" creationId="{AE67AE85-D104-2197-4CDE-81C4B094017D}"/>
          </ac:spMkLst>
        </pc:spChg>
        <pc:spChg chg="add del mod">
          <ac:chgData name="Yoel Kortick" userId="167978f5-7f40-4909-85d5-d4149554ad4e" providerId="ADAL" clId="{C5CFCFEF-6F5D-4937-9B26-C79CCCF37519}" dt="2026-06-23T12:47:36.927" v="9724" actId="478"/>
          <ac:spMkLst>
            <pc:docMk/>
            <pc:sldMk cId="2486300284" sldId="4769"/>
            <ac:spMk id="5" creationId="{A50BFA1C-FC4A-4BD3-F1A6-186CD04283AB}"/>
          </ac:spMkLst>
        </pc:spChg>
        <pc:spChg chg="del mod">
          <ac:chgData name="Yoel Kortick" userId="167978f5-7f40-4909-85d5-d4149554ad4e" providerId="ADAL" clId="{C5CFCFEF-6F5D-4937-9B26-C79CCCF37519}" dt="2026-06-23T12:47:36.927" v="9724" actId="478"/>
          <ac:spMkLst>
            <pc:docMk/>
            <pc:sldMk cId="2486300284" sldId="4769"/>
            <ac:spMk id="7" creationId="{82DEEA21-8431-65BA-936D-EB4F2D5E0BF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486300284" sldId="4769"/>
            <ac:spMk id="9" creationId="{5B7E437E-C762-A1D0-7FF3-6A82E13B85F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486300284" sldId="4769"/>
            <ac:spMk id="10" creationId="{AC2A1161-A8F1-3F69-D519-9BADC72B9D86}"/>
          </ac:spMkLst>
        </pc:spChg>
        <pc:spChg chg="mod">
          <ac:chgData name="Yoel Kortick" userId="167978f5-7f40-4909-85d5-d4149554ad4e" providerId="ADAL" clId="{C5CFCFEF-6F5D-4937-9B26-C79CCCF37519}" dt="2026-06-23T12:47:39.167" v="9725"/>
          <ac:spMkLst>
            <pc:docMk/>
            <pc:sldMk cId="2486300284" sldId="4769"/>
            <ac:spMk id="11" creationId="{984C0CB5-7CE6-5574-30FC-80780C6BE305}"/>
          </ac:spMkLst>
        </pc:spChg>
        <pc:spChg chg="add">
          <ac:chgData name="Yoel Kortick" userId="167978f5-7f40-4909-85d5-d4149554ad4e" providerId="ADAL" clId="{C5CFCFEF-6F5D-4937-9B26-C79CCCF37519}" dt="2026-06-23T12:48:41.323" v="9740" actId="11529"/>
          <ac:spMkLst>
            <pc:docMk/>
            <pc:sldMk cId="2486300284" sldId="4769"/>
            <ac:spMk id="13" creationId="{BC2DB72A-82FD-8BDF-70A6-B383E498992F}"/>
          </ac:spMkLst>
        </pc:spChg>
        <pc:spChg chg="add">
          <ac:chgData name="Yoel Kortick" userId="167978f5-7f40-4909-85d5-d4149554ad4e" providerId="ADAL" clId="{C5CFCFEF-6F5D-4937-9B26-C79CCCF37519}" dt="2026-06-23T12:48:45.727" v="9741" actId="11529"/>
          <ac:spMkLst>
            <pc:docMk/>
            <pc:sldMk cId="2486300284" sldId="4769"/>
            <ac:spMk id="14" creationId="{82393105-B50C-25C0-AFB7-F3D796DE5CA1}"/>
          </ac:spMkLst>
        </pc:spChg>
        <pc:spChg chg="add mod">
          <ac:chgData name="Yoel Kortick" userId="167978f5-7f40-4909-85d5-d4149554ad4e" providerId="ADAL" clId="{C5CFCFEF-6F5D-4937-9B26-C79CCCF37519}" dt="2026-06-23T16:02:57.665" v="12545"/>
          <ac:spMkLst>
            <pc:docMk/>
            <pc:sldMk cId="2486300284" sldId="4769"/>
            <ac:spMk id="17" creationId="{69F137B3-FAA8-FAB9-210C-BDC706230447}"/>
          </ac:spMkLst>
        </pc:spChg>
        <pc:picChg chg="add del mod ord">
          <ac:chgData name="Yoel Kortick" userId="167978f5-7f40-4909-85d5-d4149554ad4e" providerId="ADAL" clId="{C5CFCFEF-6F5D-4937-9B26-C79CCCF37519}" dt="2026-06-23T12:47:31.511" v="9723" actId="478"/>
          <ac:picMkLst>
            <pc:docMk/>
            <pc:sldMk cId="2486300284" sldId="4769"/>
            <ac:picMk id="3" creationId="{CA6BDBEB-2CFC-A671-ED2C-93C61C41A9EE}"/>
          </ac:picMkLst>
        </pc:picChg>
        <pc:picChg chg="del">
          <ac:chgData name="Yoel Kortick" userId="167978f5-7f40-4909-85d5-d4149554ad4e" providerId="ADAL" clId="{C5CFCFEF-6F5D-4937-9B26-C79CCCF37519}" dt="2026-06-23T12:47:36.927" v="9724" actId="478"/>
          <ac:picMkLst>
            <pc:docMk/>
            <pc:sldMk cId="2486300284" sldId="4769"/>
            <ac:picMk id="4" creationId="{E8010424-7354-096C-D43C-103DB4A6D2C1}"/>
          </ac:picMkLst>
        </pc:picChg>
        <pc:picChg chg="del">
          <ac:chgData name="Yoel Kortick" userId="167978f5-7f40-4909-85d5-d4149554ad4e" providerId="ADAL" clId="{C5CFCFEF-6F5D-4937-9B26-C79CCCF37519}" dt="2026-06-23T12:47:36.927" v="9724" actId="478"/>
          <ac:picMkLst>
            <pc:docMk/>
            <pc:sldMk cId="2486300284" sldId="4769"/>
            <ac:picMk id="6" creationId="{3318283A-E3E0-B337-A390-6E328F58EF4D}"/>
          </ac:picMkLst>
        </pc:picChg>
        <pc:picChg chg="add mod">
          <ac:chgData name="Yoel Kortick" userId="167978f5-7f40-4909-85d5-d4149554ad4e" providerId="ADAL" clId="{C5CFCFEF-6F5D-4937-9B26-C79CCCF37519}" dt="2026-06-23T12:48:34.401" v="9739" actId="208"/>
          <ac:picMkLst>
            <pc:docMk/>
            <pc:sldMk cId="2486300284" sldId="4769"/>
            <ac:picMk id="12" creationId="{04FAE01A-4D75-9C6F-5E40-2F4477B04539}"/>
          </ac:picMkLst>
        </pc:picChg>
        <pc:cxnChg chg="del">
          <ac:chgData name="Yoel Kortick" userId="167978f5-7f40-4909-85d5-d4149554ad4e" providerId="ADAL" clId="{C5CFCFEF-6F5D-4937-9B26-C79CCCF37519}" dt="2026-06-23T12:47:36.927" v="9724" actId="478"/>
          <ac:cxnSpMkLst>
            <pc:docMk/>
            <pc:sldMk cId="2486300284" sldId="4769"/>
            <ac:cxnSpMk id="15" creationId="{1BB3C140-C45F-992E-7CC3-4391B70CF9CA}"/>
          </ac:cxnSpMkLst>
        </pc:cxnChg>
        <pc:cxnChg chg="del">
          <ac:chgData name="Yoel Kortick" userId="167978f5-7f40-4909-85d5-d4149554ad4e" providerId="ADAL" clId="{C5CFCFEF-6F5D-4937-9B26-C79CCCF37519}" dt="2026-06-23T12:47:36.927" v="9724" actId="478"/>
          <ac:cxnSpMkLst>
            <pc:docMk/>
            <pc:sldMk cId="2486300284" sldId="4769"/>
            <ac:cxnSpMk id="16" creationId="{C284A06B-BE92-3DB1-D434-314F46675E73}"/>
          </ac:cxnSpMkLst>
        </pc:cxnChg>
        <pc:cxnChg chg="add mod">
          <ac:chgData name="Yoel Kortick" userId="167978f5-7f40-4909-85d5-d4149554ad4e" providerId="ADAL" clId="{C5CFCFEF-6F5D-4937-9B26-C79CCCF37519}" dt="2026-06-23T12:50:21.318" v="9815" actId="14100"/>
          <ac:cxnSpMkLst>
            <pc:docMk/>
            <pc:sldMk cId="2486300284" sldId="4769"/>
            <ac:cxnSpMk id="19" creationId="{1FE86D99-6BC0-FBE3-DB38-8E86568344FA}"/>
          </ac:cxnSpMkLst>
        </pc:cxnChg>
        <pc:cxnChg chg="add mod">
          <ac:chgData name="Yoel Kortick" userId="167978f5-7f40-4909-85d5-d4149554ad4e" providerId="ADAL" clId="{C5CFCFEF-6F5D-4937-9B26-C79CCCF37519}" dt="2026-06-23T12:50:12.874" v="9814" actId="1035"/>
          <ac:cxnSpMkLst>
            <pc:docMk/>
            <pc:sldMk cId="2486300284" sldId="4769"/>
            <ac:cxnSpMk id="22" creationId="{B6249CE3-0964-094F-3DF4-CAF1055CF7BD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368869036" sldId="4770"/>
        </pc:sldMkLst>
        <pc:spChg chg="add del mod">
          <ac:chgData name="Yoel Kortick" userId="167978f5-7f40-4909-85d5-d4149554ad4e" providerId="ADAL" clId="{C5CFCFEF-6F5D-4937-9B26-C79CCCF37519}" dt="2026-06-23T12:50:47.161" v="9818" actId="478"/>
          <ac:spMkLst>
            <pc:docMk/>
            <pc:sldMk cId="2368869036" sldId="4770"/>
            <ac:spMk id="2" creationId="{E7A21E88-43C2-1772-B73F-869BECDA0C8A}"/>
          </ac:spMkLst>
        </pc:spChg>
        <pc:spChg chg="add del mod">
          <ac:chgData name="Yoel Kortick" userId="167978f5-7f40-4909-85d5-d4149554ad4e" providerId="ADAL" clId="{C5CFCFEF-6F5D-4937-9B26-C79CCCF37519}" dt="2026-06-23T12:50:48.417" v="9819" actId="478"/>
          <ac:spMkLst>
            <pc:docMk/>
            <pc:sldMk cId="2368869036" sldId="4770"/>
            <ac:spMk id="3" creationId="{226A982A-1086-6B34-AE1D-85D420DA45AD}"/>
          </ac:spMkLst>
        </pc:spChg>
        <pc:spChg chg="add del mod">
          <ac:chgData name="Yoel Kortick" userId="167978f5-7f40-4909-85d5-d4149554ad4e" providerId="ADAL" clId="{C5CFCFEF-6F5D-4937-9B26-C79CCCF37519}" dt="2026-06-23T12:50:49.851" v="9820" actId="478"/>
          <ac:spMkLst>
            <pc:docMk/>
            <pc:sldMk cId="2368869036" sldId="4770"/>
            <ac:spMk id="7" creationId="{6A21DD13-48D7-2EB9-5491-50A0A42FA01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368869036" sldId="4770"/>
            <ac:spMk id="9" creationId="{0D78990E-0EC6-6C86-29BB-610142C9B4D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368869036" sldId="4770"/>
            <ac:spMk id="10" creationId="{FD9664E6-35AE-772E-3146-CA4DAF041812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368869036" sldId="4770"/>
            <ac:spMk id="11" creationId="{2893095B-5341-770E-B5F3-DA01E1874AED}"/>
          </ac:spMkLst>
        </pc:spChg>
        <pc:spChg chg="del mod">
          <ac:chgData name="Yoel Kortick" userId="167978f5-7f40-4909-85d5-d4149554ad4e" providerId="ADAL" clId="{C5CFCFEF-6F5D-4937-9B26-C79CCCF37519}" dt="2026-06-23T12:50:51.015" v="9821" actId="478"/>
          <ac:spMkLst>
            <pc:docMk/>
            <pc:sldMk cId="2368869036" sldId="4770"/>
            <ac:spMk id="12" creationId="{CF4E126D-5661-2718-E3E2-7ED6C0D42F53}"/>
          </ac:spMkLst>
        </pc:spChg>
        <pc:spChg chg="add mod">
          <ac:chgData name="Yoel Kortick" userId="167978f5-7f40-4909-85d5-d4149554ad4e" providerId="ADAL" clId="{C5CFCFEF-6F5D-4937-9B26-C79CCCF37519}" dt="2026-06-23T12:54:54.973" v="9894" actId="14100"/>
          <ac:spMkLst>
            <pc:docMk/>
            <pc:sldMk cId="2368869036" sldId="4770"/>
            <ac:spMk id="14" creationId="{44EC78A6-3521-795B-3780-EA3CBFFCF4BE}"/>
          </ac:spMkLst>
        </pc:spChg>
        <pc:spChg chg="add mod">
          <ac:chgData name="Yoel Kortick" userId="167978f5-7f40-4909-85d5-d4149554ad4e" providerId="ADAL" clId="{C5CFCFEF-6F5D-4937-9B26-C79CCCF37519}" dt="2026-06-23T12:55:26.907" v="9900" actId="207"/>
          <ac:spMkLst>
            <pc:docMk/>
            <pc:sldMk cId="2368869036" sldId="4770"/>
            <ac:spMk id="15" creationId="{7FF5E69C-2124-A7E0-EC11-F955047C061C}"/>
          </ac:spMkLst>
        </pc:spChg>
        <pc:picChg chg="add del mod ord">
          <ac:chgData name="Yoel Kortick" userId="167978f5-7f40-4909-85d5-d4149554ad4e" providerId="ADAL" clId="{C5CFCFEF-6F5D-4937-9B26-C79CCCF37519}" dt="2026-06-23T12:50:46.188" v="9817" actId="478"/>
          <ac:picMkLst>
            <pc:docMk/>
            <pc:sldMk cId="2368869036" sldId="4770"/>
            <ac:picMk id="4" creationId="{8BB49FF7-68B0-898D-DDC4-39E989989818}"/>
          </ac:picMkLst>
        </pc:picChg>
        <pc:picChg chg="del">
          <ac:chgData name="Yoel Kortick" userId="167978f5-7f40-4909-85d5-d4149554ad4e" providerId="ADAL" clId="{C5CFCFEF-6F5D-4937-9B26-C79CCCF37519}" dt="2026-06-23T12:50:45.564" v="9816" actId="478"/>
          <ac:picMkLst>
            <pc:docMk/>
            <pc:sldMk cId="2368869036" sldId="4770"/>
            <ac:picMk id="5" creationId="{C0ECE6D1-EB02-6C9A-902A-F12621C13FA2}"/>
          </ac:picMkLst>
        </pc:picChg>
        <pc:picChg chg="del">
          <ac:chgData name="Yoel Kortick" userId="167978f5-7f40-4909-85d5-d4149554ad4e" providerId="ADAL" clId="{C5CFCFEF-6F5D-4937-9B26-C79CCCF37519}" dt="2026-06-23T12:50:52.317" v="9822" actId="478"/>
          <ac:picMkLst>
            <pc:docMk/>
            <pc:sldMk cId="2368869036" sldId="4770"/>
            <ac:picMk id="8" creationId="{59468CEF-9897-FCCC-D35E-B68227116B88}"/>
          </ac:picMkLst>
        </pc:picChg>
        <pc:picChg chg="add del mod">
          <ac:chgData name="Yoel Kortick" userId="167978f5-7f40-4909-85d5-d4149554ad4e" providerId="ADAL" clId="{C5CFCFEF-6F5D-4937-9B26-C79CCCF37519}" dt="2026-06-23T12:54:30.063" v="9889" actId="478"/>
          <ac:picMkLst>
            <pc:docMk/>
            <pc:sldMk cId="2368869036" sldId="4770"/>
            <ac:picMk id="13" creationId="{BB6A8141-0314-51A9-3636-071BE873C185}"/>
          </ac:picMkLst>
        </pc:picChg>
        <pc:picChg chg="add mod ord">
          <ac:chgData name="Yoel Kortick" userId="167978f5-7f40-4909-85d5-d4149554ad4e" providerId="ADAL" clId="{C5CFCFEF-6F5D-4937-9B26-C79CCCF37519}" dt="2026-06-23T12:55:32.781" v="9901" actId="208"/>
          <ac:picMkLst>
            <pc:docMk/>
            <pc:sldMk cId="2368869036" sldId="4770"/>
            <ac:picMk id="18" creationId="{F6AB4CC5-7234-8909-99D4-2C01DBC8CCCA}"/>
          </ac:picMkLst>
        </pc:picChg>
        <pc:cxnChg chg="add mod">
          <ac:chgData name="Yoel Kortick" userId="167978f5-7f40-4909-85d5-d4149554ad4e" providerId="ADAL" clId="{C5CFCFEF-6F5D-4937-9B26-C79CCCF37519}" dt="2026-06-23T12:54:57.046" v="9895" actId="14100"/>
          <ac:cxnSpMkLst>
            <pc:docMk/>
            <pc:sldMk cId="2368869036" sldId="4770"/>
            <ac:cxnSpMk id="16" creationId="{63A8734B-88AE-61CD-3F4A-8C9619E3EF99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692806702" sldId="4771"/>
        </pc:sldMkLst>
        <pc:spChg chg="add mod">
          <ac:chgData name="Yoel Kortick" userId="167978f5-7f40-4909-85d5-d4149554ad4e" providerId="ADAL" clId="{C5CFCFEF-6F5D-4937-9B26-C79CCCF37519}" dt="2026-06-23T12:57:06.016" v="9912" actId="14100"/>
          <ac:spMkLst>
            <pc:docMk/>
            <pc:sldMk cId="1692806702" sldId="4771"/>
            <ac:spMk id="2" creationId="{57FB837F-7EDB-4A52-6798-4FD94DC687DE}"/>
          </ac:spMkLst>
        </pc:spChg>
        <pc:spChg chg="add mod">
          <ac:chgData name="Yoel Kortick" userId="167978f5-7f40-4909-85d5-d4149554ad4e" providerId="ADAL" clId="{C5CFCFEF-6F5D-4937-9B26-C79CCCF37519}" dt="2026-06-23T12:56:57.775" v="9910" actId="1076"/>
          <ac:spMkLst>
            <pc:docMk/>
            <pc:sldMk cId="1692806702" sldId="4771"/>
            <ac:spMk id="4" creationId="{56A68D1F-91BA-2016-06A9-83068E42EB12}"/>
          </ac:spMkLst>
        </pc:spChg>
        <pc:spChg chg="add mod">
          <ac:chgData name="Yoel Kortick" userId="167978f5-7f40-4909-85d5-d4149554ad4e" providerId="ADAL" clId="{C5CFCFEF-6F5D-4937-9B26-C79CCCF37519}" dt="2026-06-23T12:57:10.055" v="9913" actId="571"/>
          <ac:spMkLst>
            <pc:docMk/>
            <pc:sldMk cId="1692806702" sldId="4771"/>
            <ac:spMk id="7" creationId="{113C0B85-CD75-3462-47E6-190A6B3FA52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692806702" sldId="4771"/>
            <ac:spMk id="9" creationId="{821ABF00-7016-5D30-CB4A-AD7BA97B12A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692806702" sldId="4771"/>
            <ac:spMk id="10" creationId="{45D53237-330C-43EB-26AA-AE1445F841D8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692806702" sldId="4771"/>
            <ac:spMk id="11" creationId="{B3CCF32B-F60E-1244-53CE-581E69809873}"/>
          </ac:spMkLst>
        </pc:spChg>
        <pc:picChg chg="add del mod ord">
          <ac:chgData name="Yoel Kortick" userId="167978f5-7f40-4909-85d5-d4149554ad4e" providerId="ADAL" clId="{C5CFCFEF-6F5D-4937-9B26-C79CCCF37519}" dt="2026-06-23T12:56:52.148" v="9907" actId="478"/>
          <ac:picMkLst>
            <pc:docMk/>
            <pc:sldMk cId="1692806702" sldId="4771"/>
            <ac:picMk id="3" creationId="{9958BFB2-12B9-1E1F-2608-3BC6952C53B7}"/>
          </ac:picMkLst>
        </pc:picChg>
        <pc:picChg chg="add mod ord">
          <ac:chgData name="Yoel Kortick" userId="167978f5-7f40-4909-85d5-d4149554ad4e" providerId="ADAL" clId="{C5CFCFEF-6F5D-4937-9B26-C79CCCF37519}" dt="2026-06-23T12:57:14.295" v="9914" actId="208"/>
          <ac:picMkLst>
            <pc:docMk/>
            <pc:sldMk cId="1692806702" sldId="4771"/>
            <ac:picMk id="6" creationId="{C81FD77C-84E0-E611-B74B-7782D20559A0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714387254" sldId="4772"/>
        </pc:sldMkLst>
        <pc:spChg chg="del mod">
          <ac:chgData name="Yoel Kortick" userId="167978f5-7f40-4909-85d5-d4149554ad4e" providerId="ADAL" clId="{C5CFCFEF-6F5D-4937-9B26-C79CCCF37519}" dt="2026-06-23T14:19:49.423" v="10077" actId="478"/>
          <ac:spMkLst>
            <pc:docMk/>
            <pc:sldMk cId="3714387254" sldId="4772"/>
            <ac:spMk id="2" creationId="{F48ACB30-2C97-359E-136C-BD3D39D245BF}"/>
          </ac:spMkLst>
        </pc:spChg>
        <pc:spChg chg="mod">
          <ac:chgData name="Yoel Kortick" userId="167978f5-7f40-4909-85d5-d4149554ad4e" providerId="ADAL" clId="{C5CFCFEF-6F5D-4937-9B26-C79CCCF37519}" dt="2026-06-23T14:20:05.969" v="10084" actId="14100"/>
          <ac:spMkLst>
            <pc:docMk/>
            <pc:sldMk cId="3714387254" sldId="4772"/>
            <ac:spMk id="4" creationId="{BF06F994-7A64-015D-D65A-997492281F4E}"/>
          </ac:spMkLst>
        </pc:spChg>
        <pc:spChg chg="add mod">
          <ac:chgData name="Yoel Kortick" userId="167978f5-7f40-4909-85d5-d4149554ad4e" providerId="ADAL" clId="{C5CFCFEF-6F5D-4937-9B26-C79CCCF37519}" dt="2026-06-23T14:20:21.182" v="10093" actId="1036"/>
          <ac:spMkLst>
            <pc:docMk/>
            <pc:sldMk cId="3714387254" sldId="4772"/>
            <ac:spMk id="6" creationId="{F05EEA23-C88F-B9DE-8077-C683AB594DD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714387254" sldId="4772"/>
            <ac:spMk id="9" creationId="{92F55498-F83D-12C2-E8C2-CCFC01F7F88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714387254" sldId="4772"/>
            <ac:spMk id="10" creationId="{719FB0FD-E74B-2D0A-E3FE-C8F87E20D328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714387254" sldId="4772"/>
            <ac:spMk id="11" creationId="{C3AB086F-43EE-D953-3FB0-5999F3FDB3A9}"/>
          </ac:spMkLst>
        </pc:spChg>
        <pc:spChg chg="add del mod">
          <ac:chgData name="Yoel Kortick" userId="167978f5-7f40-4909-85d5-d4149554ad4e" providerId="ADAL" clId="{C5CFCFEF-6F5D-4937-9B26-C79CCCF37519}" dt="2026-06-23T14:19:53.204" v="10079" actId="478"/>
          <ac:spMkLst>
            <pc:docMk/>
            <pc:sldMk cId="3714387254" sldId="4772"/>
            <ac:spMk id="12" creationId="{CB4D6CB9-DE2C-52D9-E36B-115661E2ED6E}"/>
          </ac:spMkLst>
        </pc:spChg>
        <pc:picChg chg="add mod ord">
          <ac:chgData name="Yoel Kortick" userId="167978f5-7f40-4909-85d5-d4149554ad4e" providerId="ADAL" clId="{C5CFCFEF-6F5D-4937-9B26-C79CCCF37519}" dt="2026-06-23T14:19:58.896" v="10082" actId="208"/>
          <ac:picMkLst>
            <pc:docMk/>
            <pc:sldMk cId="3714387254" sldId="4772"/>
            <ac:picMk id="5" creationId="{2F2987BB-5101-C9EA-9AD9-103C8CCAE347}"/>
          </ac:picMkLst>
        </pc:picChg>
        <pc:picChg chg="add del mod ord">
          <ac:chgData name="Yoel Kortick" userId="167978f5-7f40-4909-85d5-d4149554ad4e" providerId="ADAL" clId="{C5CFCFEF-6F5D-4937-9B26-C79CCCF37519}" dt="2026-06-23T14:18:40.076" v="10054" actId="478"/>
          <ac:picMkLst>
            <pc:docMk/>
            <pc:sldMk cId="3714387254" sldId="4772"/>
            <ac:picMk id="8" creationId="{66CA23DF-9181-6DCF-F2F2-8E56C5019B5E}"/>
          </ac:picMkLst>
        </pc:picChg>
        <pc:cxnChg chg="add del mod">
          <ac:chgData name="Yoel Kortick" userId="167978f5-7f40-4909-85d5-d4149554ad4e" providerId="ADAL" clId="{C5CFCFEF-6F5D-4937-9B26-C79CCCF37519}" dt="2026-06-23T14:19:52.061" v="10078" actId="478"/>
          <ac:cxnSpMkLst>
            <pc:docMk/>
            <pc:sldMk cId="3714387254" sldId="4772"/>
            <ac:cxnSpMk id="13" creationId="{8BB3AE0D-3984-845F-D2E0-FAF8E7195354}"/>
          </ac:cxnSpMkLst>
        </pc:cxnChg>
      </pc:sldChg>
      <pc:sldChg chg="addSp delSp modSp add del mod ord">
        <pc:chgData name="Yoel Kortick" userId="167978f5-7f40-4909-85d5-d4149554ad4e" providerId="ADAL" clId="{C5CFCFEF-6F5D-4937-9B26-C79CCCF37519}" dt="2026-06-24T17:10:15.036" v="18496" actId="47"/>
        <pc:sldMkLst>
          <pc:docMk/>
          <pc:sldMk cId="2043743766" sldId="4773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043743766" sldId="4773"/>
            <ac:spMk id="2" creationId="{4B1D082A-A531-7B77-B5B3-32322B6201CD}"/>
          </ac:spMkLst>
        </pc:spChg>
        <pc:spChg chg="add del mod">
          <ac:chgData name="Yoel Kortick" userId="167978f5-7f40-4909-85d5-d4149554ad4e" providerId="ADAL" clId="{C5CFCFEF-6F5D-4937-9B26-C79CCCF37519}" dt="2026-06-23T14:12:24.769" v="10009" actId="478"/>
          <ac:spMkLst>
            <pc:docMk/>
            <pc:sldMk cId="2043743766" sldId="4773"/>
            <ac:spMk id="3" creationId="{DB977F9E-F50E-304B-DA55-56946C8E3118}"/>
          </ac:spMkLst>
        </pc:spChg>
        <pc:spChg chg="del mod">
          <ac:chgData name="Yoel Kortick" userId="167978f5-7f40-4909-85d5-d4149554ad4e" providerId="ADAL" clId="{C5CFCFEF-6F5D-4937-9B26-C79CCCF37519}" dt="2026-06-23T14:12:23.217" v="10007" actId="478"/>
          <ac:spMkLst>
            <pc:docMk/>
            <pc:sldMk cId="2043743766" sldId="4773"/>
            <ac:spMk id="4" creationId="{8AFD1110-09EC-BE1E-4C6D-35F4E5020DD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043743766" sldId="4773"/>
            <ac:spMk id="9" creationId="{3692D644-36B9-ECF7-5ECF-F560DB8E7C1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043743766" sldId="4773"/>
            <ac:spMk id="10" creationId="{F6470E38-9A74-4836-D872-47863A34908D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043743766" sldId="4773"/>
            <ac:spMk id="11" creationId="{2E42AA59-BCC3-7EE6-2320-EF27FC662F63}"/>
          </ac:spMkLst>
        </pc:spChg>
        <pc:spChg chg="add">
          <ac:chgData name="Yoel Kortick" userId="167978f5-7f40-4909-85d5-d4149554ad4e" providerId="ADAL" clId="{C5CFCFEF-6F5D-4937-9B26-C79CCCF37519}" dt="2026-06-23T14:14:16.247" v="10052" actId="11529"/>
          <ac:spMkLst>
            <pc:docMk/>
            <pc:sldMk cId="2043743766" sldId="4773"/>
            <ac:spMk id="12" creationId="{190CA555-8E95-1BE2-F69F-0B943E3CD448}"/>
          </ac:spMkLst>
        </pc:spChg>
        <pc:spChg chg="add">
          <ac:chgData name="Yoel Kortick" userId="167978f5-7f40-4909-85d5-d4149554ad4e" providerId="ADAL" clId="{C5CFCFEF-6F5D-4937-9B26-C79CCCF37519}" dt="2026-06-23T14:14:21.403" v="10053" actId="11529"/>
          <ac:spMkLst>
            <pc:docMk/>
            <pc:sldMk cId="2043743766" sldId="4773"/>
            <ac:spMk id="13" creationId="{C3A14E5D-433E-D7B8-C1A2-F13ACE80BC2A}"/>
          </ac:spMkLst>
        </pc:spChg>
        <pc:picChg chg="del">
          <ac:chgData name="Yoel Kortick" userId="167978f5-7f40-4909-85d5-d4149554ad4e" providerId="ADAL" clId="{C5CFCFEF-6F5D-4937-9B26-C79CCCF37519}" dt="2026-06-23T14:12:21.932" v="10006" actId="478"/>
          <ac:picMkLst>
            <pc:docMk/>
            <pc:sldMk cId="2043743766" sldId="4773"/>
            <ac:picMk id="6" creationId="{3851F36E-CDD9-6B65-D514-6BC22AD06763}"/>
          </ac:picMkLst>
        </pc:picChg>
        <pc:picChg chg="add mod">
          <ac:chgData name="Yoel Kortick" userId="167978f5-7f40-4909-85d5-d4149554ad4e" providerId="ADAL" clId="{C5CFCFEF-6F5D-4937-9B26-C79CCCF37519}" dt="2026-06-23T14:14:08.297" v="10051" actId="208"/>
          <ac:picMkLst>
            <pc:docMk/>
            <pc:sldMk cId="2043743766" sldId="4773"/>
            <ac:picMk id="8" creationId="{544792C9-ECD1-CEBF-0EC4-461E67EFB38B}"/>
          </ac:picMkLst>
        </pc:picChg>
        <pc:cxnChg chg="add del mod">
          <ac:chgData name="Yoel Kortick" userId="167978f5-7f40-4909-85d5-d4149554ad4e" providerId="ADAL" clId="{C5CFCFEF-6F5D-4937-9B26-C79CCCF37519}" dt="2026-06-23T14:12:24.155" v="10008" actId="478"/>
          <ac:cxnSpMkLst>
            <pc:docMk/>
            <pc:sldMk cId="2043743766" sldId="4773"/>
            <ac:cxnSpMk id="5" creationId="{CD286ED6-0750-1C18-6E00-576BCB6D66D5}"/>
          </ac:cxnSpMkLst>
        </pc:cxn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589791374" sldId="4774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89791374" sldId="4774"/>
            <ac:spMk id="4" creationId="{E818F970-C54A-E5AC-5F80-19658A44E0D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89791374" sldId="4774"/>
            <ac:spMk id="5" creationId="{B3D2830B-5FEE-A431-9C13-6F7D56AD752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89791374" sldId="4774"/>
            <ac:spMk id="8" creationId="{E3CA305E-3266-86F2-8B99-AAB7D3B34BD3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626875793" sldId="4775"/>
        </pc:sldMkLst>
        <pc:spChg chg="del mod">
          <ac:chgData name="Yoel Kortick" userId="167978f5-7f40-4909-85d5-d4149554ad4e" providerId="ADAL" clId="{C5CFCFEF-6F5D-4937-9B26-C79CCCF37519}" dt="2026-06-23T14:21:21.745" v="10096" actId="478"/>
          <ac:spMkLst>
            <pc:docMk/>
            <pc:sldMk cId="2626875793" sldId="4775"/>
            <ac:spMk id="4" creationId="{EAC5264C-B42D-B18D-EFD8-03C461563FB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26875793" sldId="4775"/>
            <ac:spMk id="9" creationId="{00DC4CAF-3D58-CDAB-FB2A-124825B08A7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26875793" sldId="4775"/>
            <ac:spMk id="10" creationId="{6A0A5556-7DA5-BB93-A581-62948D777FB5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626875793" sldId="4775"/>
            <ac:spMk id="11" creationId="{0D7EB221-02F0-414B-1C8D-70C2226F77C5}"/>
          </ac:spMkLst>
        </pc:spChg>
        <pc:picChg chg="add del mod ord">
          <ac:chgData name="Yoel Kortick" userId="167978f5-7f40-4909-85d5-d4149554ad4e" providerId="ADAL" clId="{C5CFCFEF-6F5D-4937-9B26-C79CCCF37519}" dt="2026-06-23T14:21:15.511" v="10094" actId="478"/>
          <ac:picMkLst>
            <pc:docMk/>
            <pc:sldMk cId="2626875793" sldId="4775"/>
            <ac:picMk id="5" creationId="{0F8C8B5E-81CB-C30E-0BE7-CD78C19C4ADE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557386976" sldId="4776"/>
        </pc:sldMkLst>
        <pc:spChg chg="add del mod">
          <ac:chgData name="Yoel Kortick" userId="167978f5-7f40-4909-85d5-d4149554ad4e" providerId="ADAL" clId="{C5CFCFEF-6F5D-4937-9B26-C79CCCF37519}" dt="2026-06-23T14:22:51.225" v="10106" actId="478"/>
          <ac:spMkLst>
            <pc:docMk/>
            <pc:sldMk cId="3557386976" sldId="4776"/>
            <ac:spMk id="3" creationId="{8E0370C0-CB98-637B-90AC-EA9F0EBB16C9}"/>
          </ac:spMkLst>
        </pc:spChg>
        <pc:spChg chg="add del mod">
          <ac:chgData name="Yoel Kortick" userId="167978f5-7f40-4909-85d5-d4149554ad4e" providerId="ADAL" clId="{C5CFCFEF-6F5D-4937-9B26-C79CCCF37519}" dt="2026-06-23T14:22:43.713" v="10099" actId="478"/>
          <ac:spMkLst>
            <pc:docMk/>
            <pc:sldMk cId="3557386976" sldId="4776"/>
            <ac:spMk id="5" creationId="{4F95D123-32B0-E25A-F459-00830A52F861}"/>
          </ac:spMkLst>
        </pc:spChg>
        <pc:spChg chg="add del mod">
          <ac:chgData name="Yoel Kortick" userId="167978f5-7f40-4909-85d5-d4149554ad4e" providerId="ADAL" clId="{C5CFCFEF-6F5D-4937-9B26-C79CCCF37519}" dt="2026-06-23T14:22:46.700" v="10101" actId="478"/>
          <ac:spMkLst>
            <pc:docMk/>
            <pc:sldMk cId="3557386976" sldId="4776"/>
            <ac:spMk id="6" creationId="{6742C15B-AC89-A17A-4F3F-F234F6D1BEA7}"/>
          </ac:spMkLst>
        </pc:spChg>
        <pc:spChg chg="add del mod">
          <ac:chgData name="Yoel Kortick" userId="167978f5-7f40-4909-85d5-d4149554ad4e" providerId="ADAL" clId="{C5CFCFEF-6F5D-4937-9B26-C79CCCF37519}" dt="2026-06-23T14:22:48.309" v="10103" actId="478"/>
          <ac:spMkLst>
            <pc:docMk/>
            <pc:sldMk cId="3557386976" sldId="4776"/>
            <ac:spMk id="7" creationId="{6B977FE7-B967-7E2C-359D-6AA4F7CCA86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557386976" sldId="4776"/>
            <ac:spMk id="9" creationId="{4C27D136-44A2-3BEB-6EAD-F960987225E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557386976" sldId="4776"/>
            <ac:spMk id="10" creationId="{7840BF97-E418-F040-7FFD-4897E4AF7B97}"/>
          </ac:spMkLst>
        </pc:spChg>
        <pc:spChg chg="del mod">
          <ac:chgData name="Yoel Kortick" userId="167978f5-7f40-4909-85d5-d4149554ad4e" providerId="ADAL" clId="{C5CFCFEF-6F5D-4937-9B26-C79CCCF37519}" dt="2026-06-23T14:22:42.345" v="10098" actId="478"/>
          <ac:spMkLst>
            <pc:docMk/>
            <pc:sldMk cId="3557386976" sldId="4776"/>
            <ac:spMk id="11" creationId="{261E4C61-437F-AF8F-EA49-EE2F8E0BAC35}"/>
          </ac:spMkLst>
        </pc:spChg>
        <pc:spChg chg="add del mod">
          <ac:chgData name="Yoel Kortick" userId="167978f5-7f40-4909-85d5-d4149554ad4e" providerId="ADAL" clId="{C5CFCFEF-6F5D-4937-9B26-C79CCCF37519}" dt="2026-06-23T14:22:49.296" v="10104" actId="478"/>
          <ac:spMkLst>
            <pc:docMk/>
            <pc:sldMk cId="3557386976" sldId="4776"/>
            <ac:spMk id="12" creationId="{AF97E119-1698-EDB1-E575-E3896C584BC0}"/>
          </ac:spMkLst>
        </pc:spChg>
        <pc:spChg chg="add del">
          <ac:chgData name="Yoel Kortick" userId="167978f5-7f40-4909-85d5-d4149554ad4e" providerId="ADAL" clId="{C5CFCFEF-6F5D-4937-9B26-C79CCCF37519}" dt="2026-06-23T14:22:56.528" v="10108" actId="22"/>
          <ac:spMkLst>
            <pc:docMk/>
            <pc:sldMk cId="3557386976" sldId="4776"/>
            <ac:spMk id="15" creationId="{08CF7CCE-5974-0696-2D4F-DD4519D85654}"/>
          </ac:spMkLst>
        </pc:spChg>
        <pc:spChg chg="add mod">
          <ac:chgData name="Yoel Kortick" userId="167978f5-7f40-4909-85d5-d4149554ad4e" providerId="ADAL" clId="{C5CFCFEF-6F5D-4937-9B26-C79CCCF37519}" dt="2026-06-23T14:26:01.925" v="10132" actId="1038"/>
          <ac:spMkLst>
            <pc:docMk/>
            <pc:sldMk cId="3557386976" sldId="4776"/>
            <ac:spMk id="16" creationId="{E9E7CFBB-C9D9-610E-5C78-18F297C78BAD}"/>
          </ac:spMkLst>
        </pc:spChg>
        <pc:spChg chg="add mod">
          <ac:chgData name="Yoel Kortick" userId="167978f5-7f40-4909-85d5-d4149554ad4e" providerId="ADAL" clId="{C5CFCFEF-6F5D-4937-9B26-C79CCCF37519}" dt="2026-06-23T14:26:19.821" v="10135" actId="1076"/>
          <ac:spMkLst>
            <pc:docMk/>
            <pc:sldMk cId="3557386976" sldId="4776"/>
            <ac:spMk id="17" creationId="{AB1F9334-5E10-3B0D-A8F5-C11D13A1B163}"/>
          </ac:spMkLst>
        </pc:spChg>
        <pc:spChg chg="add mod">
          <ac:chgData name="Yoel Kortick" userId="167978f5-7f40-4909-85d5-d4149554ad4e" providerId="ADAL" clId="{C5CFCFEF-6F5D-4937-9B26-C79CCCF37519}" dt="2026-06-23T16:02:57.665" v="12545"/>
          <ac:spMkLst>
            <pc:docMk/>
            <pc:sldMk cId="3557386976" sldId="4776"/>
            <ac:spMk id="18" creationId="{70CA1809-BC89-E58F-FEF4-F74D828CD941}"/>
          </ac:spMkLst>
        </pc:spChg>
        <pc:picChg chg="add del mod">
          <ac:chgData name="Yoel Kortick" userId="167978f5-7f40-4909-85d5-d4149554ad4e" providerId="ADAL" clId="{C5CFCFEF-6F5D-4937-9B26-C79CCCF37519}" dt="2026-06-23T14:22:45.770" v="10100" actId="478"/>
          <ac:picMkLst>
            <pc:docMk/>
            <pc:sldMk cId="3557386976" sldId="4776"/>
            <ac:picMk id="2" creationId="{091BCF57-376A-1A6E-A41F-CB50DC269D26}"/>
          </ac:picMkLst>
        </pc:picChg>
        <pc:picChg chg="add mod ord">
          <ac:chgData name="Yoel Kortick" userId="167978f5-7f40-4909-85d5-d4149554ad4e" providerId="ADAL" clId="{C5CFCFEF-6F5D-4937-9B26-C79CCCF37519}" dt="2026-06-23T14:26:14.520" v="10134" actId="208"/>
          <ac:picMkLst>
            <pc:docMk/>
            <pc:sldMk cId="3557386976" sldId="4776"/>
            <ac:picMk id="23" creationId="{8BA6404D-EC39-99A0-3B3E-9E253B22EE13}"/>
          </ac:picMkLst>
        </pc:picChg>
        <pc:cxnChg chg="add del mod">
          <ac:chgData name="Yoel Kortick" userId="167978f5-7f40-4909-85d5-d4149554ad4e" providerId="ADAL" clId="{C5CFCFEF-6F5D-4937-9B26-C79CCCF37519}" dt="2026-06-23T14:22:47.609" v="10102" actId="478"/>
          <ac:cxnSpMkLst>
            <pc:docMk/>
            <pc:sldMk cId="3557386976" sldId="4776"/>
            <ac:cxnSpMk id="8" creationId="{BB7EFA4B-C98F-9AD1-22AF-1CACA6AA51B0}"/>
          </ac:cxnSpMkLst>
        </pc:cxnChg>
        <pc:cxnChg chg="add del mod">
          <ac:chgData name="Yoel Kortick" userId="167978f5-7f40-4909-85d5-d4149554ad4e" providerId="ADAL" clId="{C5CFCFEF-6F5D-4937-9B26-C79CCCF37519}" dt="2026-06-23T14:22:50.375" v="10105" actId="478"/>
          <ac:cxnSpMkLst>
            <pc:docMk/>
            <pc:sldMk cId="3557386976" sldId="4776"/>
            <ac:cxnSpMk id="13" creationId="{6F3846AF-E07A-5A3A-E11C-EF29B2100109}"/>
          </ac:cxnSpMkLst>
        </pc:cxnChg>
        <pc:cxnChg chg="add mod">
          <ac:chgData name="Yoel Kortick" userId="167978f5-7f40-4909-85d5-d4149554ad4e" providerId="ADAL" clId="{C5CFCFEF-6F5D-4937-9B26-C79CCCF37519}" dt="2026-06-23T14:26:09.260" v="10133" actId="1076"/>
          <ac:cxnSpMkLst>
            <pc:docMk/>
            <pc:sldMk cId="3557386976" sldId="4776"/>
            <ac:cxnSpMk id="19" creationId="{FF7F3906-F6DD-E262-DFB5-B0B069FAB643}"/>
          </ac:cxnSpMkLst>
        </pc:cxnChg>
        <pc:cxnChg chg="add mod">
          <ac:chgData name="Yoel Kortick" userId="167978f5-7f40-4909-85d5-d4149554ad4e" providerId="ADAL" clId="{C5CFCFEF-6F5D-4937-9B26-C79CCCF37519}" dt="2026-06-23T14:26:09.260" v="10133" actId="1076"/>
          <ac:cxnSpMkLst>
            <pc:docMk/>
            <pc:sldMk cId="3557386976" sldId="4776"/>
            <ac:cxnSpMk id="20" creationId="{257ED3CE-9B50-C7D7-8B47-1C14CBDFC2FD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527087787" sldId="4777"/>
        </pc:sldMkLst>
        <pc:spChg chg="add del mod">
          <ac:chgData name="Yoel Kortick" userId="167978f5-7f40-4909-85d5-d4149554ad4e" providerId="ADAL" clId="{C5CFCFEF-6F5D-4937-9B26-C79CCCF37519}" dt="2026-06-23T14:26:49.887" v="10139" actId="478"/>
          <ac:spMkLst>
            <pc:docMk/>
            <pc:sldMk cId="1527087787" sldId="4777"/>
            <ac:spMk id="3" creationId="{D4263E5D-EEA8-C814-06B6-0252551F8707}"/>
          </ac:spMkLst>
        </pc:spChg>
        <pc:spChg chg="add mod">
          <ac:chgData name="Yoel Kortick" userId="167978f5-7f40-4909-85d5-d4149554ad4e" providerId="ADAL" clId="{C5CFCFEF-6F5D-4937-9B26-C79CCCF37519}" dt="2026-06-23T14:29:22.898" v="10155" actId="1038"/>
          <ac:spMkLst>
            <pc:docMk/>
            <pc:sldMk cId="1527087787" sldId="4777"/>
            <ac:spMk id="7" creationId="{A3578B9C-B1A4-F950-BF16-D811B6BD3FE0}"/>
          </ac:spMkLst>
        </pc:spChg>
        <pc:spChg chg="add mod">
          <ac:chgData name="Yoel Kortick" userId="167978f5-7f40-4909-85d5-d4149554ad4e" providerId="ADAL" clId="{C5CFCFEF-6F5D-4937-9B26-C79CCCF37519}" dt="2026-06-23T14:29:10.334" v="10152" actId="1076"/>
          <ac:spMkLst>
            <pc:docMk/>
            <pc:sldMk cId="1527087787" sldId="4777"/>
            <ac:spMk id="8" creationId="{80117250-2735-ABE8-A683-01127531939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27087787" sldId="4777"/>
            <ac:spMk id="9" creationId="{55638244-DF03-B1E9-2FBA-2A1D15C1E1C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27087787" sldId="4777"/>
            <ac:spMk id="10" creationId="{5445200C-37E9-6C75-5E95-C681F7620CBF}"/>
          </ac:spMkLst>
        </pc:spChg>
        <pc:spChg chg="del mod">
          <ac:chgData name="Yoel Kortick" userId="167978f5-7f40-4909-85d5-d4149554ad4e" providerId="ADAL" clId="{C5CFCFEF-6F5D-4937-9B26-C79CCCF37519}" dt="2026-06-23T14:26:48.900" v="10138" actId="478"/>
          <ac:spMkLst>
            <pc:docMk/>
            <pc:sldMk cId="1527087787" sldId="4777"/>
            <ac:spMk id="11" creationId="{FE36AA32-ADCE-C929-87DA-49FF1A0AE25E}"/>
          </ac:spMkLst>
        </pc:spChg>
        <pc:spChg chg="add mod">
          <ac:chgData name="Yoel Kortick" userId="167978f5-7f40-4909-85d5-d4149554ad4e" providerId="ADAL" clId="{C5CFCFEF-6F5D-4937-9B26-C79CCCF37519}" dt="2026-06-23T14:29:26.500" v="10160" actId="1038"/>
          <ac:spMkLst>
            <pc:docMk/>
            <pc:sldMk cId="1527087787" sldId="4777"/>
            <ac:spMk id="18" creationId="{9120B945-1FAB-EB4D-127E-9C1E040CBAB7}"/>
          </ac:spMkLst>
        </pc:spChg>
        <pc:picChg chg="add del mod">
          <ac:chgData name="Yoel Kortick" userId="167978f5-7f40-4909-85d5-d4149554ad4e" providerId="ADAL" clId="{C5CFCFEF-6F5D-4937-9B26-C79CCCF37519}" dt="2026-06-23T14:26:44.685" v="10137" actId="478"/>
          <ac:picMkLst>
            <pc:docMk/>
            <pc:sldMk cId="1527087787" sldId="4777"/>
            <ac:picMk id="5" creationId="{00CA51B6-6544-7072-68A2-70529A74B5F7}"/>
          </ac:picMkLst>
        </pc:picChg>
        <pc:picChg chg="add del">
          <ac:chgData name="Yoel Kortick" userId="167978f5-7f40-4909-85d5-d4149554ad4e" providerId="ADAL" clId="{C5CFCFEF-6F5D-4937-9B26-C79CCCF37519}" dt="2026-06-23T14:26:53.291" v="10141" actId="22"/>
          <ac:picMkLst>
            <pc:docMk/>
            <pc:sldMk cId="1527087787" sldId="4777"/>
            <ac:picMk id="6" creationId="{C4366F17-11EF-E02A-DB82-C2389BA293EE}"/>
          </ac:picMkLst>
        </pc:picChg>
        <pc:picChg chg="add mod ord">
          <ac:chgData name="Yoel Kortick" userId="167978f5-7f40-4909-85d5-d4149554ad4e" providerId="ADAL" clId="{C5CFCFEF-6F5D-4937-9B26-C79CCCF37519}" dt="2026-06-23T14:29:31.397" v="10161" actId="208"/>
          <ac:picMkLst>
            <pc:docMk/>
            <pc:sldMk cId="1527087787" sldId="4777"/>
            <ac:picMk id="17" creationId="{89BD374D-1E1E-66DE-D427-95E3F379C9F5}"/>
          </ac:picMkLst>
        </pc:picChg>
        <pc:cxnChg chg="add del mod">
          <ac:chgData name="Yoel Kortick" userId="167978f5-7f40-4909-85d5-d4149554ad4e" providerId="ADAL" clId="{C5CFCFEF-6F5D-4937-9B26-C79CCCF37519}" dt="2026-06-23T14:29:34.228" v="10162" actId="478"/>
          <ac:cxnSpMkLst>
            <pc:docMk/>
            <pc:sldMk cId="1527087787" sldId="4777"/>
            <ac:cxnSpMk id="12" creationId="{27EBC384-8BD6-E1A1-864A-10A879DB858E}"/>
          </ac:cxnSpMkLst>
        </pc:cxnChg>
        <pc:cxnChg chg="add mod">
          <ac:chgData name="Yoel Kortick" userId="167978f5-7f40-4909-85d5-d4149554ad4e" providerId="ADAL" clId="{C5CFCFEF-6F5D-4937-9B26-C79CCCF37519}" dt="2026-06-23T14:29:10.334" v="10152" actId="1076"/>
          <ac:cxnSpMkLst>
            <pc:docMk/>
            <pc:sldMk cId="1527087787" sldId="4777"/>
            <ac:cxnSpMk id="13" creationId="{A59044D3-35EA-84BE-4DEC-4A95F1216D53}"/>
          </ac:cxnSpMkLst>
        </pc:cxnChg>
        <pc:cxnChg chg="add mod">
          <ac:chgData name="Yoel Kortick" userId="167978f5-7f40-4909-85d5-d4149554ad4e" providerId="ADAL" clId="{C5CFCFEF-6F5D-4937-9B26-C79CCCF37519}" dt="2026-06-23T14:29:10.334" v="10152" actId="1076"/>
          <ac:cxnSpMkLst>
            <pc:docMk/>
            <pc:sldMk cId="1527087787" sldId="4777"/>
            <ac:cxnSpMk id="19" creationId="{26E848EF-77B5-81A4-70C0-91A0861710A1}"/>
          </ac:cxnSpMkLst>
        </pc:cxnChg>
        <pc:cxnChg chg="add mod">
          <ac:chgData name="Yoel Kortick" userId="167978f5-7f40-4909-85d5-d4149554ad4e" providerId="ADAL" clId="{C5CFCFEF-6F5D-4937-9B26-C79CCCF37519}" dt="2026-06-23T14:29:10.334" v="10152" actId="1076"/>
          <ac:cxnSpMkLst>
            <pc:docMk/>
            <pc:sldMk cId="1527087787" sldId="4777"/>
            <ac:cxnSpMk id="20" creationId="{18724D79-4623-D5C2-5A1B-4FE06C9CBA71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4157624347" sldId="4778"/>
        </pc:sldMkLst>
        <pc:spChg chg="add">
          <ac:chgData name="Yoel Kortick" userId="167978f5-7f40-4909-85d5-d4149554ad4e" providerId="ADAL" clId="{C5CFCFEF-6F5D-4937-9B26-C79CCCF37519}" dt="2026-06-23T14:30:36.281" v="10173" actId="11529"/>
          <ac:spMkLst>
            <pc:docMk/>
            <pc:sldMk cId="4157624347" sldId="4778"/>
            <ac:spMk id="5" creationId="{325465B7-4627-F884-34E5-4EA77F78CB68}"/>
          </ac:spMkLst>
        </pc:spChg>
        <pc:spChg chg="add del mod">
          <ac:chgData name="Yoel Kortick" userId="167978f5-7f40-4909-85d5-d4149554ad4e" providerId="ADAL" clId="{C5CFCFEF-6F5D-4937-9B26-C79CCCF37519}" dt="2026-06-23T14:29:53.934" v="10167" actId="478"/>
          <ac:spMkLst>
            <pc:docMk/>
            <pc:sldMk cId="4157624347" sldId="4778"/>
            <ac:spMk id="7" creationId="{D5072AEE-9F6C-9DDF-4FC4-6B9CD29AE074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157624347" sldId="4778"/>
            <ac:spMk id="9" creationId="{CB9AA9BA-142A-E252-930F-91D61CC55E22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157624347" sldId="4778"/>
            <ac:spMk id="10" creationId="{85EA428A-3E14-B9FD-999D-34691A38D3F5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4157624347" sldId="4778"/>
            <ac:spMk id="11" creationId="{A834E518-EEF4-204E-84CE-6B623B52318D}"/>
          </ac:spMkLst>
        </pc:spChg>
        <pc:spChg chg="add del mod">
          <ac:chgData name="Yoel Kortick" userId="167978f5-7f40-4909-85d5-d4149554ad4e" providerId="ADAL" clId="{C5CFCFEF-6F5D-4937-9B26-C79CCCF37519}" dt="2026-06-23T14:29:55.435" v="10169" actId="478"/>
          <ac:spMkLst>
            <pc:docMk/>
            <pc:sldMk cId="4157624347" sldId="4778"/>
            <ac:spMk id="13" creationId="{D02AC211-EE7E-E53A-6A47-8683835FA87C}"/>
          </ac:spMkLst>
        </pc:spChg>
        <pc:picChg chg="add del mod">
          <ac:chgData name="Yoel Kortick" userId="167978f5-7f40-4909-85d5-d4149554ad4e" providerId="ADAL" clId="{C5CFCFEF-6F5D-4937-9B26-C79CCCF37519}" dt="2026-06-23T14:29:51.572" v="10165" actId="478"/>
          <ac:picMkLst>
            <pc:docMk/>
            <pc:sldMk cId="4157624347" sldId="4778"/>
            <ac:picMk id="3" creationId="{1387B70A-60F6-FEF6-96C9-F1C6C9CB6806}"/>
          </ac:picMkLst>
        </pc:picChg>
        <pc:picChg chg="add mod ord">
          <ac:chgData name="Yoel Kortick" userId="167978f5-7f40-4909-85d5-d4149554ad4e" providerId="ADAL" clId="{C5CFCFEF-6F5D-4937-9B26-C79CCCF37519}" dt="2026-06-23T14:30:20.761" v="10172" actId="208"/>
          <ac:picMkLst>
            <pc:docMk/>
            <pc:sldMk cId="4157624347" sldId="4778"/>
            <ac:picMk id="4" creationId="{5BF70F50-6952-70B4-29FF-782F05AE7014}"/>
          </ac:picMkLst>
        </pc:picChg>
        <pc:cxnChg chg="add del mod">
          <ac:chgData name="Yoel Kortick" userId="167978f5-7f40-4909-85d5-d4149554ad4e" providerId="ADAL" clId="{C5CFCFEF-6F5D-4937-9B26-C79CCCF37519}" dt="2026-06-23T14:29:52.945" v="10166" actId="478"/>
          <ac:cxnSpMkLst>
            <pc:docMk/>
            <pc:sldMk cId="4157624347" sldId="4778"/>
            <ac:cxnSpMk id="8" creationId="{04C342D0-B470-171F-8D62-26AAA31C83D8}"/>
          </ac:cxnSpMkLst>
        </pc:cxnChg>
        <pc:cxnChg chg="add del mod">
          <ac:chgData name="Yoel Kortick" userId="167978f5-7f40-4909-85d5-d4149554ad4e" providerId="ADAL" clId="{C5CFCFEF-6F5D-4937-9B26-C79CCCF37519}" dt="2026-06-23T14:29:54.677" v="10168" actId="478"/>
          <ac:cxnSpMkLst>
            <pc:docMk/>
            <pc:sldMk cId="4157624347" sldId="4778"/>
            <ac:cxnSpMk id="14" creationId="{1F08E62A-35B0-62A5-1FE5-B195DCC61DC5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015141358" sldId="4779"/>
        </pc:sldMkLst>
        <pc:spChg chg="add">
          <ac:chgData name="Yoel Kortick" userId="167978f5-7f40-4909-85d5-d4149554ad4e" providerId="ADAL" clId="{C5CFCFEF-6F5D-4937-9B26-C79CCCF37519}" dt="2026-06-23T14:37:10.846" v="10198" actId="11529"/>
          <ac:spMkLst>
            <pc:docMk/>
            <pc:sldMk cId="2015141358" sldId="4779"/>
            <ac:spMk id="5" creationId="{9EE1389D-88DC-5698-DC99-CE874BF2BE5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015141358" sldId="4779"/>
            <ac:spMk id="9" creationId="{BA536A34-E487-EE5B-2D2D-9C14DC97F35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015141358" sldId="4779"/>
            <ac:spMk id="10" creationId="{77F599C0-70F3-1B14-4382-B06ECEC71B29}"/>
          </ac:spMkLst>
        </pc:spChg>
        <pc:spChg chg="mod">
          <ac:chgData name="Yoel Kortick" userId="167978f5-7f40-4909-85d5-d4149554ad4e" providerId="ADAL" clId="{C5CFCFEF-6F5D-4937-9B26-C79CCCF37519}" dt="2026-06-23T14:36:46.916" v="10190" actId="20577"/>
          <ac:spMkLst>
            <pc:docMk/>
            <pc:sldMk cId="2015141358" sldId="4779"/>
            <ac:spMk id="11" creationId="{95AF76E6-C40D-FD1C-8D4E-D1832558376B}"/>
          </ac:spMkLst>
        </pc:spChg>
        <pc:spChg chg="del mod">
          <ac:chgData name="Yoel Kortick" userId="167978f5-7f40-4909-85d5-d4149554ad4e" providerId="ADAL" clId="{C5CFCFEF-6F5D-4937-9B26-C79CCCF37519}" dt="2026-06-23T14:37:00.238" v="10197" actId="478"/>
          <ac:spMkLst>
            <pc:docMk/>
            <pc:sldMk cId="2015141358" sldId="4779"/>
            <ac:spMk id="13" creationId="{4DB07135-A3E9-6FF1-50F6-8D2828F17C40}"/>
          </ac:spMkLst>
        </pc:spChg>
        <pc:picChg chg="add mod ord">
          <ac:chgData name="Yoel Kortick" userId="167978f5-7f40-4909-85d5-d4149554ad4e" providerId="ADAL" clId="{C5CFCFEF-6F5D-4937-9B26-C79CCCF37519}" dt="2026-06-23T14:36:57.803" v="10196" actId="167"/>
          <ac:picMkLst>
            <pc:docMk/>
            <pc:sldMk cId="2015141358" sldId="4779"/>
            <ac:picMk id="3" creationId="{9D0CF3D1-A229-1E40-1C7B-4DFBB8320DD6}"/>
          </ac:picMkLst>
        </pc:picChg>
        <pc:picChg chg="add del mod ord">
          <ac:chgData name="Yoel Kortick" userId="167978f5-7f40-4909-85d5-d4149554ad4e" providerId="ADAL" clId="{C5CFCFEF-6F5D-4937-9B26-C79CCCF37519}" dt="2026-06-23T14:36:48.979" v="10191" actId="478"/>
          <ac:picMkLst>
            <pc:docMk/>
            <pc:sldMk cId="2015141358" sldId="4779"/>
            <ac:picMk id="4" creationId="{8736D065-D385-9681-9306-A57D9405B145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247031354" sldId="4780"/>
        </pc:sldMkLst>
        <pc:spChg chg="add del mod">
          <ac:chgData name="Yoel Kortick" userId="167978f5-7f40-4909-85d5-d4149554ad4e" providerId="ADAL" clId="{C5CFCFEF-6F5D-4937-9B26-C79CCCF37519}" dt="2026-06-23T14:39:53.743" v="10214" actId="478"/>
          <ac:spMkLst>
            <pc:docMk/>
            <pc:sldMk cId="1247031354" sldId="4780"/>
            <ac:spMk id="5" creationId="{FE63484A-424E-9244-8ABB-5A19C82DA14C}"/>
          </ac:spMkLst>
        </pc:spChg>
        <pc:spChg chg="add">
          <ac:chgData name="Yoel Kortick" userId="167978f5-7f40-4909-85d5-d4149554ad4e" providerId="ADAL" clId="{C5CFCFEF-6F5D-4937-9B26-C79CCCF37519}" dt="2026-06-23T14:40:08.143" v="10218" actId="11529"/>
          <ac:spMkLst>
            <pc:docMk/>
            <pc:sldMk cId="1247031354" sldId="4780"/>
            <ac:spMk id="6" creationId="{1966196A-5FA6-C9C7-63CE-78F2916703D8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247031354" sldId="4780"/>
            <ac:spMk id="9" creationId="{E31777C8-421D-B6CC-401A-60B41DFFDB67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247031354" sldId="4780"/>
            <ac:spMk id="10" creationId="{CFA83311-1FA3-4975-7FB7-2B7895B47E0A}"/>
          </ac:spMkLst>
        </pc:spChg>
        <pc:spChg chg="mod">
          <ac:chgData name="Yoel Kortick" userId="167978f5-7f40-4909-85d5-d4149554ad4e" providerId="ADAL" clId="{C5CFCFEF-6F5D-4937-9B26-C79CCCF37519}" dt="2026-06-23T14:39:49.974" v="10212" actId="20577"/>
          <ac:spMkLst>
            <pc:docMk/>
            <pc:sldMk cId="1247031354" sldId="4780"/>
            <ac:spMk id="11" creationId="{B83857C7-230B-AB81-3D9E-1838F6BE8313}"/>
          </ac:spMkLst>
        </pc:spChg>
        <pc:picChg chg="add del mod ord">
          <ac:chgData name="Yoel Kortick" userId="167978f5-7f40-4909-85d5-d4149554ad4e" providerId="ADAL" clId="{C5CFCFEF-6F5D-4937-9B26-C79CCCF37519}" dt="2026-06-23T14:39:51.691" v="10213" actId="478"/>
          <ac:picMkLst>
            <pc:docMk/>
            <pc:sldMk cId="1247031354" sldId="4780"/>
            <ac:picMk id="3" creationId="{5410E878-A4FC-A20F-E239-6C57B0209ECA}"/>
          </ac:picMkLst>
        </pc:picChg>
        <pc:picChg chg="add mod ord">
          <ac:chgData name="Yoel Kortick" userId="167978f5-7f40-4909-85d5-d4149554ad4e" providerId="ADAL" clId="{C5CFCFEF-6F5D-4937-9B26-C79CCCF37519}" dt="2026-06-23T14:40:00.527" v="10217" actId="167"/>
          <ac:picMkLst>
            <pc:docMk/>
            <pc:sldMk cId="1247031354" sldId="4780"/>
            <ac:picMk id="4" creationId="{977B0EA7-1F79-9504-4064-4BE932CAC030}"/>
          </ac:picMkLst>
        </pc:picChg>
      </pc:sldChg>
      <pc:sldChg chg="modSp add del mod">
        <pc:chgData name="Yoel Kortick" userId="167978f5-7f40-4909-85d5-d4149554ad4e" providerId="ADAL" clId="{C5CFCFEF-6F5D-4937-9B26-C79CCCF37519}" dt="2026-06-23T10:49:27.595" v="7820" actId="47"/>
        <pc:sldMkLst>
          <pc:docMk/>
          <pc:sldMk cId="3049140892" sldId="4781"/>
        </pc:sldMkLst>
        <pc:spChg chg="mod">
          <ac:chgData name="Yoel Kortick" userId="167978f5-7f40-4909-85d5-d4149554ad4e" providerId="ADAL" clId="{C5CFCFEF-6F5D-4937-9B26-C79CCCF37519}" dt="2026-06-23T10:45:16.855" v="7799"/>
          <ac:spMkLst>
            <pc:docMk/>
            <pc:sldMk cId="3049140892" sldId="4781"/>
            <ac:spMk id="10" creationId="{C4B55D2B-77F6-4C9B-46F1-881416DA7151}"/>
          </ac:spMkLst>
        </pc:sp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958871910" sldId="4782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958871910" sldId="4782"/>
            <ac:spMk id="4" creationId="{93E39855-B21B-BD4D-45F8-1270F9A3A83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958871910" sldId="4782"/>
            <ac:spMk id="5" creationId="{6160134C-DDED-9A98-B387-D182FD72B2A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958871910" sldId="4782"/>
            <ac:spMk id="8" creationId="{4B8F8867-4BCB-303F-EA96-944E4281087C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4082291677" sldId="4783"/>
        </pc:sldMkLst>
        <pc:spChg chg="add">
          <ac:chgData name="Yoel Kortick" userId="167978f5-7f40-4909-85d5-d4149554ad4e" providerId="ADAL" clId="{C5CFCFEF-6F5D-4937-9B26-C79CCCF37519}" dt="2026-06-23T15:07:20.400" v="11175" actId="11529"/>
          <ac:spMkLst>
            <pc:docMk/>
            <pc:sldMk cId="4082291677" sldId="4783"/>
            <ac:spMk id="5" creationId="{323E4BB0-0EF9-AB65-A5D5-C0063FF423C4}"/>
          </ac:spMkLst>
        </pc:spChg>
        <pc:spChg chg="add mod">
          <ac:chgData name="Yoel Kortick" userId="167978f5-7f40-4909-85d5-d4149554ad4e" providerId="ADAL" clId="{C5CFCFEF-6F5D-4937-9B26-C79CCCF37519}" dt="2026-06-23T15:08:00.853" v="11209" actId="208"/>
          <ac:spMkLst>
            <pc:docMk/>
            <pc:sldMk cId="4082291677" sldId="4783"/>
            <ac:spMk id="6" creationId="{1DCD6277-7CDE-65FD-0585-2F4620FFD63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082291677" sldId="4783"/>
            <ac:spMk id="9" creationId="{966E2FCC-F0F5-56A2-6094-BCE48E76898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4082291677" sldId="4783"/>
            <ac:spMk id="10" creationId="{925B89C0-C7F1-2821-DC57-37804897A870}"/>
          </ac:spMkLst>
        </pc:spChg>
        <pc:spChg chg="mod">
          <ac:chgData name="Yoel Kortick" userId="167978f5-7f40-4909-85d5-d4149554ad4e" providerId="ADAL" clId="{C5CFCFEF-6F5D-4937-9B26-C79CCCF37519}" dt="2026-06-23T15:10:48.039" v="11508" actId="20577"/>
          <ac:spMkLst>
            <pc:docMk/>
            <pc:sldMk cId="4082291677" sldId="4783"/>
            <ac:spMk id="11" creationId="{CC372120-1B5E-947B-3254-799173AF0FE2}"/>
          </ac:spMkLst>
        </pc:spChg>
        <pc:picChg chg="del">
          <ac:chgData name="Yoel Kortick" userId="167978f5-7f40-4909-85d5-d4149554ad4e" providerId="ADAL" clId="{C5CFCFEF-6F5D-4937-9B26-C79CCCF37519}" dt="2026-06-23T15:05:46.391" v="11151" actId="478"/>
          <ac:picMkLst>
            <pc:docMk/>
            <pc:sldMk cId="4082291677" sldId="4783"/>
            <ac:picMk id="3" creationId="{5BF4CF6B-6199-FFA4-1CE0-2DE973BF8581}"/>
          </ac:picMkLst>
        </pc:picChg>
        <pc:picChg chg="add mod">
          <ac:chgData name="Yoel Kortick" userId="167978f5-7f40-4909-85d5-d4149554ad4e" providerId="ADAL" clId="{C5CFCFEF-6F5D-4937-9B26-C79CCCF37519}" dt="2026-06-23T15:07:14.435" v="11174" actId="208"/>
          <ac:picMkLst>
            <pc:docMk/>
            <pc:sldMk cId="4082291677" sldId="4783"/>
            <ac:picMk id="4" creationId="{19E3376F-59CC-82EB-C485-57855E95DF3D}"/>
          </ac:picMkLst>
        </pc:picChg>
        <pc:cxnChg chg="add mod">
          <ac:chgData name="Yoel Kortick" userId="167978f5-7f40-4909-85d5-d4149554ad4e" providerId="ADAL" clId="{C5CFCFEF-6F5D-4937-9B26-C79CCCF37519}" dt="2026-06-23T15:08:16.298" v="11215" actId="14100"/>
          <ac:cxnSpMkLst>
            <pc:docMk/>
            <pc:sldMk cId="4082291677" sldId="4783"/>
            <ac:cxnSpMk id="8" creationId="{D86D4042-8D01-45FF-2B97-78F90C302AE2}"/>
          </ac:cxnSpMkLst>
        </pc:cxn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538550689" sldId="4784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38550689" sldId="4784"/>
            <ac:spMk id="4" creationId="{6C697FD0-009C-BEB8-2A3E-89A02888FD3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38550689" sldId="4784"/>
            <ac:spMk id="5" creationId="{D4E33A9D-1AF7-CEA0-2E91-7B9E87BD6F3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538550689" sldId="4784"/>
            <ac:spMk id="8" creationId="{FA4AA420-D82C-5E91-19E2-A326189FCC4B}"/>
          </ac:spMkLst>
        </pc:spChg>
      </pc:sldChg>
      <pc:sldChg chg="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241698548" sldId="4785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241698548" sldId="4785"/>
            <ac:spMk id="9" creationId="{59B2202A-9893-8246-DBD7-722B9739848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241698548" sldId="4785"/>
            <ac:spMk id="10" creationId="{70B89951-5D07-A249-1413-51A97C6AEF1E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241698548" sldId="4785"/>
            <ac:spMk id="11" creationId="{249FF579-7B2F-EEAE-C729-19E9DA1F0E54}"/>
          </ac:spMkLst>
        </pc:spChg>
        <pc:picChg chg="del mod">
          <ac:chgData name="Yoel Kortick" userId="167978f5-7f40-4909-85d5-d4149554ad4e" providerId="ADAL" clId="{C5CFCFEF-6F5D-4937-9B26-C79CCCF37519}" dt="2026-06-23T15:23:07.354" v="11809" actId="478"/>
          <ac:picMkLst>
            <pc:docMk/>
            <pc:sldMk cId="2241698548" sldId="4785"/>
            <ac:picMk id="3" creationId="{1C0909AC-C4BC-1047-3715-BB093EF57682}"/>
          </ac:picMkLst>
        </pc:picChg>
      </pc:sldChg>
      <pc:sldChg chg="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032866220" sldId="4786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32866220" sldId="4786"/>
            <ac:spMk id="4" creationId="{087A06E4-CCB8-8787-14E9-8A6C6459A883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32866220" sldId="4786"/>
            <ac:spMk id="5" creationId="{D0A3E212-0B76-D726-D7A4-F6A1889F6C0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32866220" sldId="4786"/>
            <ac:spMk id="8" creationId="{4A018592-0067-0C62-4264-28F3F8C264BC}"/>
          </ac:spMkLst>
        </pc:sp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657038285" sldId="4787"/>
        </pc:sldMkLst>
        <pc:spChg chg="add mod">
          <ac:chgData name="Yoel Kortick" userId="167978f5-7f40-4909-85d5-d4149554ad4e" providerId="ADAL" clId="{C5CFCFEF-6F5D-4937-9B26-C79CCCF37519}" dt="2026-06-23T15:51:30.553" v="12377" actId="14100"/>
          <ac:spMkLst>
            <pc:docMk/>
            <pc:sldMk cId="2657038285" sldId="4787"/>
            <ac:spMk id="5" creationId="{7845055C-3403-6356-E344-FC6BAD7A305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57038285" sldId="4787"/>
            <ac:spMk id="9" creationId="{281A1085-4A39-308F-CEB8-E3474E789A1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657038285" sldId="4787"/>
            <ac:spMk id="10" creationId="{EC5F0C64-295B-AACA-3804-61E0B6BAED09}"/>
          </ac:spMkLst>
        </pc:spChg>
        <pc:spChg chg="mod">
          <ac:chgData name="Yoel Kortick" userId="167978f5-7f40-4909-85d5-d4149554ad4e" providerId="ADAL" clId="{C5CFCFEF-6F5D-4937-9B26-C79CCCF37519}" dt="2026-06-23T15:50:12.540" v="12367" actId="14100"/>
          <ac:spMkLst>
            <pc:docMk/>
            <pc:sldMk cId="2657038285" sldId="4787"/>
            <ac:spMk id="11" creationId="{94BA753A-0D3F-1947-37C8-0AA3BF8F34AD}"/>
          </ac:spMkLst>
        </pc:spChg>
        <pc:picChg chg="del">
          <ac:chgData name="Yoel Kortick" userId="167978f5-7f40-4909-85d5-d4149554ad4e" providerId="ADAL" clId="{C5CFCFEF-6F5D-4937-9B26-C79CCCF37519}" dt="2026-06-23T15:50:07.273" v="12365" actId="478"/>
          <ac:picMkLst>
            <pc:docMk/>
            <pc:sldMk cId="2657038285" sldId="4787"/>
            <ac:picMk id="3" creationId="{CC7E2637-3FAC-AD41-DDDB-A5B81997BA15}"/>
          </ac:picMkLst>
        </pc:picChg>
        <pc:picChg chg="add mod">
          <ac:chgData name="Yoel Kortick" userId="167978f5-7f40-4909-85d5-d4149554ad4e" providerId="ADAL" clId="{C5CFCFEF-6F5D-4937-9B26-C79CCCF37519}" dt="2026-06-23T15:51:04.878" v="12371" actId="208"/>
          <ac:picMkLst>
            <pc:docMk/>
            <pc:sldMk cId="2657038285" sldId="4787"/>
            <ac:picMk id="4" creationId="{5F0387E8-EED5-CAE4-CCB1-11857B50DF37}"/>
          </ac:picMkLst>
        </pc:picChg>
      </pc:sldChg>
      <pc:sldChg chg="modSp add del mod">
        <pc:chgData name="Yoel Kortick" userId="167978f5-7f40-4909-85d5-d4149554ad4e" providerId="ADAL" clId="{C5CFCFEF-6F5D-4937-9B26-C79CCCF37519}" dt="2026-06-23T11:12:50.726" v="8310" actId="47"/>
        <pc:sldMkLst>
          <pc:docMk/>
          <pc:sldMk cId="144859678" sldId="4788"/>
        </pc:sldMkLst>
        <pc:spChg chg="mod">
          <ac:chgData name="Yoel Kortick" userId="167978f5-7f40-4909-85d5-d4149554ad4e" providerId="ADAL" clId="{C5CFCFEF-6F5D-4937-9B26-C79CCCF37519}" dt="2026-06-23T10:59:49.298" v="8114" actId="20577"/>
          <ac:spMkLst>
            <pc:docMk/>
            <pc:sldMk cId="144859678" sldId="4788"/>
            <ac:spMk id="11" creationId="{FA486881-946F-69EE-1ECA-8C40DC1D1DDF}"/>
          </ac:spMkLst>
        </pc:spChg>
      </pc:sldChg>
      <pc:sldChg chg="modSp add del mod">
        <pc:chgData name="Yoel Kortick" userId="167978f5-7f40-4909-85d5-d4149554ad4e" providerId="ADAL" clId="{C5CFCFEF-6F5D-4937-9B26-C79CCCF37519}" dt="2026-06-24T15:04:36.636" v="13156" actId="47"/>
        <pc:sldMkLst>
          <pc:docMk/>
          <pc:sldMk cId="3665945814" sldId="4789"/>
        </pc:sldMkLst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665945814" sldId="4789"/>
            <ac:spMk id="2" creationId="{F711974C-27C2-76F7-38C4-DFFD5E1AB4E7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665945814" sldId="4789"/>
            <ac:spMk id="6" creationId="{3398155F-2726-8737-686F-D95ED2E4EC5C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665945814" sldId="4789"/>
            <ac:spMk id="9" creationId="{20612930-0C3E-CA35-B391-4E0C4C3B2AC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665945814" sldId="4789"/>
            <ac:spMk id="10" creationId="{2E768BF6-3D90-8123-2EBE-18EA39A5C746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665945814" sldId="4789"/>
            <ac:spMk id="11" creationId="{C60D7A48-3CFD-FA06-86BF-DC18CC4B0035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6:29:49.924" v="16824"/>
        <pc:sldMkLst>
          <pc:docMk/>
          <pc:sldMk cId="2927302772" sldId="4790"/>
        </pc:sldMkLst>
        <pc:spChg chg="del">
          <ac:chgData name="Yoel Kortick" userId="167978f5-7f40-4909-85d5-d4149554ad4e" providerId="ADAL" clId="{C5CFCFEF-6F5D-4937-9B26-C79CCCF37519}" dt="2026-06-23T11:23:01.705" v="8514" actId="478"/>
          <ac:spMkLst>
            <pc:docMk/>
            <pc:sldMk cId="2927302772" sldId="4790"/>
            <ac:spMk id="2" creationId="{2A15E1D0-5717-BFAE-6B63-7DE2C20A27BE}"/>
          </ac:spMkLst>
        </pc:spChg>
        <pc:spChg chg="add del mod">
          <ac:chgData name="Yoel Kortick" userId="167978f5-7f40-4909-85d5-d4149554ad4e" providerId="ADAL" clId="{C5CFCFEF-6F5D-4937-9B26-C79CCCF37519}" dt="2026-06-24T16:05:01.679" v="15634" actId="478"/>
          <ac:spMkLst>
            <pc:docMk/>
            <pc:sldMk cId="2927302772" sldId="4790"/>
            <ac:spMk id="3" creationId="{690A419B-4E1D-7854-9921-7A0F1E31D809}"/>
          </ac:spMkLst>
        </pc:spChg>
        <pc:spChg chg="del">
          <ac:chgData name="Yoel Kortick" userId="167978f5-7f40-4909-85d5-d4149554ad4e" providerId="ADAL" clId="{C5CFCFEF-6F5D-4937-9B26-C79CCCF37519}" dt="2026-06-23T11:22:59.979" v="8513" actId="478"/>
          <ac:spMkLst>
            <pc:docMk/>
            <pc:sldMk cId="2927302772" sldId="4790"/>
            <ac:spMk id="4" creationId="{E01E4876-F6EF-BE5B-7B2B-75B7F89F839F}"/>
          </ac:spMkLst>
        </pc:spChg>
        <pc:spChg chg="add mod">
          <ac:chgData name="Yoel Kortick" userId="167978f5-7f40-4909-85d5-d4149554ad4e" providerId="ADAL" clId="{C5CFCFEF-6F5D-4937-9B26-C79CCCF37519}" dt="2026-06-24T16:05:11.274" v="15638" actId="14100"/>
          <ac:spMkLst>
            <pc:docMk/>
            <pc:sldMk cId="2927302772" sldId="4790"/>
            <ac:spMk id="5" creationId="{95A8DE75-74AD-4339-786F-1D4E1EDD42EF}"/>
          </ac:spMkLst>
        </pc:spChg>
        <pc:spChg chg="add mod">
          <ac:chgData name="Yoel Kortick" userId="167978f5-7f40-4909-85d5-d4149554ad4e" providerId="ADAL" clId="{C5CFCFEF-6F5D-4937-9B26-C79CCCF37519}" dt="2026-06-24T16:05:36.862" v="15654" actId="1036"/>
          <ac:spMkLst>
            <pc:docMk/>
            <pc:sldMk cId="2927302772" sldId="4790"/>
            <ac:spMk id="6" creationId="{1B19D7C1-B922-35F9-69DA-BD19A6B3CE78}"/>
          </ac:spMkLst>
        </pc:spChg>
        <pc:spChg chg="del">
          <ac:chgData name="Yoel Kortick" userId="167978f5-7f40-4909-85d5-d4149554ad4e" providerId="ADAL" clId="{C5CFCFEF-6F5D-4937-9B26-C79CCCF37519}" dt="2026-06-23T11:22:58.347" v="8512" actId="478"/>
          <ac:spMkLst>
            <pc:docMk/>
            <pc:sldMk cId="2927302772" sldId="4790"/>
            <ac:spMk id="6" creationId="{48D218AC-999B-C549-A354-59FA86238F4E}"/>
          </ac:spMkLst>
        </pc:spChg>
        <pc:spChg chg="add mod">
          <ac:chgData name="Yoel Kortick" userId="167978f5-7f40-4909-85d5-d4149554ad4e" providerId="ADAL" clId="{C5CFCFEF-6F5D-4937-9B26-C79CCCF37519}" dt="2026-06-24T16:29:49.924" v="16824"/>
          <ac:spMkLst>
            <pc:docMk/>
            <pc:sldMk cId="2927302772" sldId="4790"/>
            <ac:spMk id="7" creationId="{C527B709-E792-4337-8AEB-E80778E0260A}"/>
          </ac:spMkLst>
        </pc:spChg>
        <pc:spChg chg="add del mod">
          <ac:chgData name="Yoel Kortick" userId="167978f5-7f40-4909-85d5-d4149554ad4e" providerId="ADAL" clId="{C5CFCFEF-6F5D-4937-9B26-C79CCCF37519}" dt="2026-06-24T16:04:57.733" v="15633" actId="478"/>
          <ac:spMkLst>
            <pc:docMk/>
            <pc:sldMk cId="2927302772" sldId="4790"/>
            <ac:spMk id="8" creationId="{0E0C31C3-722A-A078-BD94-7B153697E20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2927302772" sldId="4790"/>
            <ac:spMk id="9" creationId="{B02FD4F6-A1A4-C700-79B7-D90100E48A27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2927302772" sldId="4790"/>
            <ac:spMk id="10" creationId="{5E22ADAA-D8C0-DD57-5D72-18425CAF147A}"/>
          </ac:spMkLst>
        </pc:spChg>
        <pc:spChg chg="mod">
          <ac:chgData name="Yoel Kortick" userId="167978f5-7f40-4909-85d5-d4149554ad4e" providerId="ADAL" clId="{C5CFCFEF-6F5D-4937-9B26-C79CCCF37519}" dt="2026-06-24T16:05:24.512" v="15643" actId="6549"/>
          <ac:spMkLst>
            <pc:docMk/>
            <pc:sldMk cId="2927302772" sldId="4790"/>
            <ac:spMk id="11" creationId="{E6201202-0E0E-5A93-0843-3EAC0DA5EAB9}"/>
          </ac:spMkLst>
        </pc:spChg>
        <pc:spChg chg="add del mod">
          <ac:chgData name="Yoel Kortick" userId="167978f5-7f40-4909-85d5-d4149554ad4e" providerId="ADAL" clId="{C5CFCFEF-6F5D-4937-9B26-C79CCCF37519}" dt="2026-06-24T16:05:01.679" v="15634" actId="478"/>
          <ac:spMkLst>
            <pc:docMk/>
            <pc:sldMk cId="2927302772" sldId="4790"/>
            <ac:spMk id="12" creationId="{50B0CFE4-DC1C-3DEE-0554-1D76008559A1}"/>
          </ac:spMkLst>
        </pc:spChg>
        <pc:picChg chg="add mod ord">
          <ac:chgData name="Yoel Kortick" userId="167978f5-7f40-4909-85d5-d4149554ad4e" providerId="ADAL" clId="{C5CFCFEF-6F5D-4937-9B26-C79CCCF37519}" dt="2026-06-24T16:05:42.368" v="15655" actId="208"/>
          <ac:picMkLst>
            <pc:docMk/>
            <pc:sldMk cId="2927302772" sldId="4790"/>
            <ac:picMk id="4" creationId="{2AF5A0B0-514F-4132-B799-A9C88379ED18}"/>
          </ac:picMkLst>
        </pc:picChg>
        <pc:picChg chg="del mod">
          <ac:chgData name="Yoel Kortick" userId="167978f5-7f40-4909-85d5-d4149554ad4e" providerId="ADAL" clId="{C5CFCFEF-6F5D-4937-9B26-C79CCCF37519}" dt="2026-06-23T11:25:06.515" v="8608" actId="478"/>
          <ac:picMkLst>
            <pc:docMk/>
            <pc:sldMk cId="2927302772" sldId="4790"/>
            <ac:picMk id="7" creationId="{D92E17E5-C929-A444-E3CA-F65EDE13E1F2}"/>
          </ac:picMkLst>
        </pc:picChg>
        <pc:picChg chg="add del mod ord">
          <ac:chgData name="Yoel Kortick" userId="167978f5-7f40-4909-85d5-d4149554ad4e" providerId="ADAL" clId="{C5CFCFEF-6F5D-4937-9B26-C79CCCF37519}" dt="2026-06-24T16:04:55.193" v="15632" actId="478"/>
          <ac:picMkLst>
            <pc:docMk/>
            <pc:sldMk cId="2927302772" sldId="4790"/>
            <ac:picMk id="14" creationId="{CB634900-D139-528A-BF6E-4DFA9D4128F0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24T16:45:36.989" v="17266" actId="14100"/>
        <pc:sldMkLst>
          <pc:docMk/>
          <pc:sldMk cId="3153902737" sldId="4791"/>
        </pc:sldMkLst>
        <pc:spChg chg="add mod">
          <ac:chgData name="Yoel Kortick" userId="167978f5-7f40-4909-85d5-d4149554ad4e" providerId="ADAL" clId="{C5CFCFEF-6F5D-4937-9B26-C79CCCF37519}" dt="2026-06-24T16:16:48.283" v="16241" actId="1076"/>
          <ac:spMkLst>
            <pc:docMk/>
            <pc:sldMk cId="3153902737" sldId="4791"/>
            <ac:spMk id="5" creationId="{669D5158-D006-9250-4141-16E01349D6FC}"/>
          </ac:spMkLst>
        </pc:spChg>
        <pc:spChg chg="add">
          <ac:chgData name="Yoel Kortick" userId="167978f5-7f40-4909-85d5-d4149554ad4e" providerId="ADAL" clId="{C5CFCFEF-6F5D-4937-9B26-C79CCCF37519}" dt="2026-06-24T16:16:09.806" v="16227" actId="11529"/>
          <ac:spMkLst>
            <pc:docMk/>
            <pc:sldMk cId="3153902737" sldId="4791"/>
            <ac:spMk id="6" creationId="{9412155F-230B-71B1-B578-159194EE3AC9}"/>
          </ac:spMkLst>
        </pc:spChg>
        <pc:spChg chg="add mod">
          <ac:chgData name="Yoel Kortick" userId="167978f5-7f40-4909-85d5-d4149554ad4e" providerId="ADAL" clId="{C5CFCFEF-6F5D-4937-9B26-C79CCCF37519}" dt="2026-06-24T16:16:17.675" v="16236" actId="1038"/>
          <ac:spMkLst>
            <pc:docMk/>
            <pc:sldMk cId="3153902737" sldId="4791"/>
            <ac:spMk id="7" creationId="{170FB99B-F3E0-ED93-158A-05EB1C8B71E0}"/>
          </ac:spMkLst>
        </pc:spChg>
        <pc:spChg chg="add">
          <ac:chgData name="Yoel Kortick" userId="167978f5-7f40-4909-85d5-d4149554ad4e" providerId="ADAL" clId="{C5CFCFEF-6F5D-4937-9B26-C79CCCF37519}" dt="2026-06-24T16:16:23.159" v="16237" actId="11529"/>
          <ac:spMkLst>
            <pc:docMk/>
            <pc:sldMk cId="3153902737" sldId="4791"/>
            <ac:spMk id="8" creationId="{BD5547B0-B3AD-AD9B-BCCC-4D26E640AAF4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153902737" sldId="4791"/>
            <ac:spMk id="9" creationId="{5214937A-6234-186B-C10D-1E14A8601772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3153902737" sldId="4791"/>
            <ac:spMk id="10" creationId="{42BC1107-7EFF-8A54-39D5-DD342E33A5EC}"/>
          </ac:spMkLst>
        </pc:spChg>
        <pc:spChg chg="mod">
          <ac:chgData name="Yoel Kortick" userId="167978f5-7f40-4909-85d5-d4149554ad4e" providerId="ADAL" clId="{C5CFCFEF-6F5D-4937-9B26-C79CCCF37519}" dt="2026-06-24T16:45:36.989" v="17266" actId="14100"/>
          <ac:spMkLst>
            <pc:docMk/>
            <pc:sldMk cId="3153902737" sldId="4791"/>
            <ac:spMk id="11" creationId="{F6CC6F39-5A44-EDC5-D061-CED0349E94C6}"/>
          </ac:spMkLst>
        </pc:spChg>
        <pc:spChg chg="add">
          <ac:chgData name="Yoel Kortick" userId="167978f5-7f40-4909-85d5-d4149554ad4e" providerId="ADAL" clId="{C5CFCFEF-6F5D-4937-9B26-C79CCCF37519}" dt="2026-06-24T16:16:30.527" v="16238" actId="11529"/>
          <ac:spMkLst>
            <pc:docMk/>
            <pc:sldMk cId="3153902737" sldId="4791"/>
            <ac:spMk id="12" creationId="{5380377C-A6CF-8FB1-25C1-3E3E26C0779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153902737" sldId="4791"/>
            <ac:spMk id="13" creationId="{A6FF8BA4-57C8-F03F-6699-8EECAC8D80C8}"/>
          </ac:spMkLst>
        </pc:spChg>
        <pc:spChg chg="add mod">
          <ac:chgData name="Yoel Kortick" userId="167978f5-7f40-4909-85d5-d4149554ad4e" providerId="ADAL" clId="{C5CFCFEF-6F5D-4937-9B26-C79CCCF37519}" dt="2026-06-24T16:29:57.061" v="16827"/>
          <ac:spMkLst>
            <pc:docMk/>
            <pc:sldMk cId="3153902737" sldId="4791"/>
            <ac:spMk id="16" creationId="{7BBC2951-FFA8-BAD1-FA7A-E24752BF5977}"/>
          </ac:spMkLst>
        </pc:spChg>
        <pc:picChg chg="add del mod ord">
          <ac:chgData name="Yoel Kortick" userId="167978f5-7f40-4909-85d5-d4149554ad4e" providerId="ADAL" clId="{C5CFCFEF-6F5D-4937-9B26-C79CCCF37519}" dt="2026-06-24T16:11:05.414" v="15882" actId="478"/>
          <ac:picMkLst>
            <pc:docMk/>
            <pc:sldMk cId="3153902737" sldId="4791"/>
            <ac:picMk id="3" creationId="{B8D08E5A-903C-1745-1AF5-24681AD7A43F}"/>
          </ac:picMkLst>
        </pc:picChg>
        <pc:picChg chg="add mod">
          <ac:chgData name="Yoel Kortick" userId="167978f5-7f40-4909-85d5-d4149554ad4e" providerId="ADAL" clId="{C5CFCFEF-6F5D-4937-9B26-C79CCCF37519}" dt="2026-06-24T16:13:37.255" v="16151" actId="208"/>
          <ac:picMkLst>
            <pc:docMk/>
            <pc:sldMk cId="3153902737" sldId="4791"/>
            <ac:picMk id="4" creationId="{4FFC5CE4-4E70-F18A-AA6F-CD9DD6A969FD}"/>
          </ac:picMkLst>
        </pc:picChg>
        <pc:picChg chg="del">
          <ac:chgData name="Yoel Kortick" userId="167978f5-7f40-4909-85d5-d4149554ad4e" providerId="ADAL" clId="{C5CFCFEF-6F5D-4937-9B26-C79CCCF37519}" dt="2026-06-23T11:39:48.495" v="8860" actId="478"/>
          <ac:picMkLst>
            <pc:docMk/>
            <pc:sldMk cId="3153902737" sldId="4791"/>
            <ac:picMk id="7" creationId="{F1CDD5A8-3338-1C90-21A7-33B127C3DB39}"/>
          </ac:picMkLst>
        </pc:picChg>
        <pc:cxnChg chg="add mod">
          <ac:chgData name="Yoel Kortick" userId="167978f5-7f40-4909-85d5-d4149554ad4e" providerId="ADAL" clId="{C5CFCFEF-6F5D-4937-9B26-C79CCCF37519}" dt="2026-06-24T16:16:45.026" v="16240" actId="1076"/>
          <ac:cxnSpMkLst>
            <pc:docMk/>
            <pc:sldMk cId="3153902737" sldId="4791"/>
            <ac:cxnSpMk id="14" creationId="{50E52F69-69FF-D48F-94CD-A360199D4005}"/>
          </ac:cxnSpMkLst>
        </pc:cxnChg>
        <pc:cxnChg chg="add mod">
          <ac:chgData name="Yoel Kortick" userId="167978f5-7f40-4909-85d5-d4149554ad4e" providerId="ADAL" clId="{C5CFCFEF-6F5D-4937-9B26-C79CCCF37519}" dt="2026-06-24T16:16:45.026" v="16240" actId="1076"/>
          <ac:cxnSpMkLst>
            <pc:docMk/>
            <pc:sldMk cId="3153902737" sldId="4791"/>
            <ac:cxnSpMk id="15" creationId="{936C69E8-70CE-4CCC-8EB3-B3E68D070096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6:29:54.146" v="16826"/>
        <pc:sldMkLst>
          <pc:docMk/>
          <pc:sldMk cId="1106273032" sldId="4792"/>
        </pc:sldMkLst>
        <pc:spChg chg="add del mod">
          <ac:chgData name="Yoel Kortick" userId="167978f5-7f40-4909-85d5-d4149554ad4e" providerId="ADAL" clId="{C5CFCFEF-6F5D-4937-9B26-C79CCCF37519}" dt="2026-06-23T11:40:18.767" v="8901" actId="478"/>
          <ac:spMkLst>
            <pc:docMk/>
            <pc:sldMk cId="1106273032" sldId="4792"/>
            <ac:spMk id="2" creationId="{1979DFB0-1804-2508-D51C-1E442C95CFAC}"/>
          </ac:spMkLst>
        </pc:spChg>
        <pc:spChg chg="add del mod">
          <ac:chgData name="Yoel Kortick" userId="167978f5-7f40-4909-85d5-d4149554ad4e" providerId="ADAL" clId="{C5CFCFEF-6F5D-4937-9B26-C79CCCF37519}" dt="2026-06-24T16:16:55.028" v="16242" actId="478"/>
          <ac:spMkLst>
            <pc:docMk/>
            <pc:sldMk cId="1106273032" sldId="4792"/>
            <ac:spMk id="5" creationId="{53968B0D-9173-591A-C1FC-D9B4145ADF62}"/>
          </ac:spMkLst>
        </pc:spChg>
        <pc:spChg chg="del mod">
          <ac:chgData name="Yoel Kortick" userId="167978f5-7f40-4909-85d5-d4149554ad4e" providerId="ADAL" clId="{C5CFCFEF-6F5D-4937-9B26-C79CCCF37519}" dt="2026-06-24T16:16:55.028" v="16242" actId="478"/>
          <ac:spMkLst>
            <pc:docMk/>
            <pc:sldMk cId="1106273032" sldId="4792"/>
            <ac:spMk id="8" creationId="{48B03E78-F02A-8E57-FBAF-4B4221D0A90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06273032" sldId="4792"/>
            <ac:spMk id="9" creationId="{BF66DBA5-DCC6-ED15-4217-A4C3E102C3DE}"/>
          </ac:spMkLst>
        </pc:spChg>
        <pc:spChg chg="mod">
          <ac:chgData name="Yoel Kortick" userId="167978f5-7f40-4909-85d5-d4149554ad4e" providerId="ADAL" clId="{C5CFCFEF-6F5D-4937-9B26-C79CCCF37519}" dt="2026-06-24T15:53:43.699" v="15225"/>
          <ac:spMkLst>
            <pc:docMk/>
            <pc:sldMk cId="1106273032" sldId="4792"/>
            <ac:spMk id="10" creationId="{56139868-BC82-D4AA-9943-5CEFE769DEE8}"/>
          </ac:spMkLst>
        </pc:spChg>
        <pc:spChg chg="del mod">
          <ac:chgData name="Yoel Kortick" userId="167978f5-7f40-4909-85d5-d4149554ad4e" providerId="ADAL" clId="{C5CFCFEF-6F5D-4937-9B26-C79CCCF37519}" dt="2026-06-24T16:17:22.278" v="16261" actId="478"/>
          <ac:spMkLst>
            <pc:docMk/>
            <pc:sldMk cId="1106273032" sldId="4792"/>
            <ac:spMk id="11" creationId="{CE40941B-3172-295A-7084-4685D0E8ECEB}"/>
          </ac:spMkLst>
        </pc:spChg>
        <pc:spChg chg="del mod">
          <ac:chgData name="Yoel Kortick" userId="167978f5-7f40-4909-85d5-d4149554ad4e" providerId="ADAL" clId="{C5CFCFEF-6F5D-4937-9B26-C79CCCF37519}" dt="2026-06-24T16:16:55.028" v="16242" actId="478"/>
          <ac:spMkLst>
            <pc:docMk/>
            <pc:sldMk cId="1106273032" sldId="4792"/>
            <ac:spMk id="13" creationId="{BA04B5DA-6409-0B0B-3921-8B738056A044}"/>
          </ac:spMkLst>
        </pc:spChg>
        <pc:spChg chg="add del mod">
          <ac:chgData name="Yoel Kortick" userId="167978f5-7f40-4909-85d5-d4149554ad4e" providerId="ADAL" clId="{C5CFCFEF-6F5D-4937-9B26-C79CCCF37519}" dt="2026-06-24T16:17:23.757" v="16262" actId="478"/>
          <ac:spMkLst>
            <pc:docMk/>
            <pc:sldMk cId="1106273032" sldId="4792"/>
            <ac:spMk id="14" creationId="{0437694B-0B66-D61C-B1DB-F34646AC9663}"/>
          </ac:spMkLst>
        </pc:spChg>
        <pc:spChg chg="add mod">
          <ac:chgData name="Yoel Kortick" userId="167978f5-7f40-4909-85d5-d4149554ad4e" providerId="ADAL" clId="{C5CFCFEF-6F5D-4937-9B26-C79CCCF37519}" dt="2026-06-24T16:18:17.113" v="16308" actId="1076"/>
          <ac:spMkLst>
            <pc:docMk/>
            <pc:sldMk cId="1106273032" sldId="4792"/>
            <ac:spMk id="15" creationId="{809E3CE7-F6DA-D637-9573-8DDDBF6D3140}"/>
          </ac:spMkLst>
        </pc:spChg>
        <pc:spChg chg="add mod">
          <ac:chgData name="Yoel Kortick" userId="167978f5-7f40-4909-85d5-d4149554ad4e" providerId="ADAL" clId="{C5CFCFEF-6F5D-4937-9B26-C79CCCF37519}" dt="2026-06-24T16:18:03.408" v="16289" actId="1035"/>
          <ac:spMkLst>
            <pc:docMk/>
            <pc:sldMk cId="1106273032" sldId="4792"/>
            <ac:spMk id="16" creationId="{D191947A-4945-6FBE-C391-ED13A544C220}"/>
          </ac:spMkLst>
        </pc:spChg>
        <pc:spChg chg="add mod">
          <ac:chgData name="Yoel Kortick" userId="167978f5-7f40-4909-85d5-d4149554ad4e" providerId="ADAL" clId="{C5CFCFEF-6F5D-4937-9B26-C79CCCF37519}" dt="2026-06-24T16:29:54.146" v="16826"/>
          <ac:spMkLst>
            <pc:docMk/>
            <pc:sldMk cId="1106273032" sldId="4792"/>
            <ac:spMk id="19" creationId="{88A76BBE-5B50-9ADF-7CE2-4865853C998D}"/>
          </ac:spMkLst>
        </pc:spChg>
        <pc:picChg chg="add mod ord">
          <ac:chgData name="Yoel Kortick" userId="167978f5-7f40-4909-85d5-d4149554ad4e" providerId="ADAL" clId="{C5CFCFEF-6F5D-4937-9B26-C79CCCF37519}" dt="2026-06-24T16:17:31.318" v="16278" actId="167"/>
          <ac:picMkLst>
            <pc:docMk/>
            <pc:sldMk cId="1106273032" sldId="4792"/>
            <ac:picMk id="3" creationId="{3B97BFD8-D83A-F641-8A09-77DC41469539}"/>
          </ac:picMkLst>
        </pc:picChg>
        <pc:picChg chg="add del mod ord">
          <ac:chgData name="Yoel Kortick" userId="167978f5-7f40-4909-85d5-d4149554ad4e" providerId="ADAL" clId="{C5CFCFEF-6F5D-4937-9B26-C79CCCF37519}" dt="2026-06-24T16:16:55.028" v="16242" actId="478"/>
          <ac:picMkLst>
            <pc:docMk/>
            <pc:sldMk cId="1106273032" sldId="4792"/>
            <ac:picMk id="4" creationId="{A4D0E84B-5E0C-9642-82E6-2B2FBB1ACBB8}"/>
          </ac:picMkLst>
        </pc:picChg>
        <pc:picChg chg="del">
          <ac:chgData name="Yoel Kortick" userId="167978f5-7f40-4909-85d5-d4149554ad4e" providerId="ADAL" clId="{C5CFCFEF-6F5D-4937-9B26-C79CCCF37519}" dt="2026-06-23T11:40:46.092" v="8902" actId="478"/>
          <ac:picMkLst>
            <pc:docMk/>
            <pc:sldMk cId="1106273032" sldId="4792"/>
            <ac:picMk id="7" creationId="{734CCA56-419D-3DDA-8586-BC1C3DC03B69}"/>
          </ac:picMkLst>
        </pc:picChg>
        <pc:cxnChg chg="add del mod">
          <ac:chgData name="Yoel Kortick" userId="167978f5-7f40-4909-85d5-d4149554ad4e" providerId="ADAL" clId="{C5CFCFEF-6F5D-4937-9B26-C79CCCF37519}" dt="2026-06-24T16:16:55.028" v="16242" actId="478"/>
          <ac:cxnSpMkLst>
            <pc:docMk/>
            <pc:sldMk cId="1106273032" sldId="4792"/>
            <ac:cxnSpMk id="6" creationId="{316A7347-2B66-5321-E1AE-85CD67F74EDB}"/>
          </ac:cxnSpMkLst>
        </pc:cxnChg>
        <pc:cxnChg chg="add del mod">
          <ac:chgData name="Yoel Kortick" userId="167978f5-7f40-4909-85d5-d4149554ad4e" providerId="ADAL" clId="{C5CFCFEF-6F5D-4937-9B26-C79CCCF37519}" dt="2026-06-24T16:16:55.028" v="16242" actId="478"/>
          <ac:cxnSpMkLst>
            <pc:docMk/>
            <pc:sldMk cId="1106273032" sldId="4792"/>
            <ac:cxnSpMk id="12" creationId="{B0DC146F-1361-5218-E61C-AA0950D7FCB0}"/>
          </ac:cxnSpMkLst>
        </pc:cxnChg>
        <pc:cxnChg chg="add">
          <ac:chgData name="Yoel Kortick" userId="167978f5-7f40-4909-85d5-d4149554ad4e" providerId="ADAL" clId="{C5CFCFEF-6F5D-4937-9B26-C79CCCF37519}" dt="2026-06-24T16:18:22.714" v="16309" actId="11529"/>
          <ac:cxnSpMkLst>
            <pc:docMk/>
            <pc:sldMk cId="1106273032" sldId="4792"/>
            <ac:cxnSpMk id="18" creationId="{79A08BAA-BED5-F46F-0DCF-A4392D489610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418120250" sldId="4793"/>
        </pc:sldMkLst>
        <pc:spChg chg="add 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418120250" sldId="4793"/>
            <ac:spMk id="6" creationId="{5F449708-5F9E-89AE-81FB-5D2EAA22C7C1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418120250" sldId="4793"/>
            <ac:spMk id="7" creationId="{69EF5682-8C14-917F-6ADC-AB40A76D971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418120250" sldId="4793"/>
            <ac:spMk id="8" creationId="{F092A219-9BF3-1169-AF21-9B4670E4EA8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418120250" sldId="4793"/>
            <ac:spMk id="9" creationId="{0D87DB4C-D466-DDCC-C497-7A5BA304F7C3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3418120250" sldId="4793"/>
            <ac:spMk id="10" creationId="{DF8F2065-DE7D-CABD-000B-B79927F66041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418120250" sldId="4793"/>
            <ac:spMk id="11" creationId="{D27E9E12-4F81-93ED-271A-74B56652664A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3418120250" sldId="4793"/>
            <ac:spMk id="12" creationId="{76DE167E-415F-D2AB-87D5-962C0A943CE1}"/>
          </ac:spMkLst>
        </pc:spChg>
        <pc:picChg chg="add del mod ord">
          <ac:chgData name="Yoel Kortick" userId="167978f5-7f40-4909-85d5-d4149554ad4e" providerId="ADAL" clId="{C5CFCFEF-6F5D-4937-9B26-C79CCCF37519}" dt="2026-06-23T12:10:11.596" v="9364" actId="478"/>
          <ac:picMkLst>
            <pc:docMk/>
            <pc:sldMk cId="3418120250" sldId="4793"/>
            <ac:picMk id="3" creationId="{7265B861-30B0-DBDF-40E1-5B6E19BC07F1}"/>
          </ac:picMkLst>
        </pc:picChg>
        <pc:picChg chg="del">
          <ac:chgData name="Yoel Kortick" userId="167978f5-7f40-4909-85d5-d4149554ad4e" providerId="ADAL" clId="{C5CFCFEF-6F5D-4937-9B26-C79CCCF37519}" dt="2026-06-23T12:06:07.790" v="9331" actId="478"/>
          <ac:picMkLst>
            <pc:docMk/>
            <pc:sldMk cId="3418120250" sldId="4793"/>
            <ac:picMk id="5" creationId="{774A39B5-E5F2-F5C6-C8EF-70C75D66E596}"/>
          </ac:picMkLst>
        </pc:picChg>
        <pc:picChg chg="add mod ord">
          <ac:chgData name="Yoel Kortick" userId="167978f5-7f40-4909-85d5-d4149554ad4e" providerId="ADAL" clId="{C5CFCFEF-6F5D-4937-9B26-C79CCCF37519}" dt="2026-06-23T12:11:49.299" v="9376" actId="208"/>
          <ac:picMkLst>
            <pc:docMk/>
            <pc:sldMk cId="3418120250" sldId="4793"/>
            <ac:picMk id="16" creationId="{ABF5BEEA-E25C-BE60-120F-7FF341DCA25F}"/>
          </ac:picMkLst>
        </pc:picChg>
        <pc:cxnChg chg="add">
          <ac:chgData name="Yoel Kortick" userId="167978f5-7f40-4909-85d5-d4149554ad4e" providerId="ADAL" clId="{C5CFCFEF-6F5D-4937-9B26-C79CCCF37519}" dt="2026-06-23T12:08:22.723" v="9363" actId="11529"/>
          <ac:cxnSpMkLst>
            <pc:docMk/>
            <pc:sldMk cId="3418120250" sldId="4793"/>
            <ac:cxnSpMk id="14" creationId="{C5698DB9-9454-9E0E-5A4D-85FB2851ACA6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062919943" sldId="4794"/>
        </pc:sldMkLst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062919943" sldId="4794"/>
            <ac:spMk id="3" creationId="{F9048D59-3D0D-6338-7ABA-47161A74738F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62919943" sldId="4794"/>
            <ac:spMk id="9" creationId="{1446E47E-9DDD-451F-4382-407CD235CE58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1062919943" sldId="4794"/>
            <ac:spMk id="10" creationId="{63BD6B8E-BBA8-BCFD-967C-36514E666CFD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62919943" sldId="4794"/>
            <ac:spMk id="11" creationId="{EB5F5884-F84C-3DB4-7751-97A727BDD2E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62919943" sldId="4794"/>
            <ac:spMk id="14" creationId="{964AB0C9-8AE1-06EE-729F-2D857C2C1891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062919943" sldId="4794"/>
            <ac:spMk id="15" creationId="{5BB3CD10-41C6-538A-C16D-367C7D6050FB}"/>
          </ac:spMkLst>
        </pc:spChg>
        <pc:picChg chg="add mod ord">
          <ac:chgData name="Yoel Kortick" userId="167978f5-7f40-4909-85d5-d4149554ad4e" providerId="ADAL" clId="{C5CFCFEF-6F5D-4937-9B26-C79CCCF37519}" dt="2026-06-23T12:14:47.341" v="9383" actId="208"/>
          <ac:picMkLst>
            <pc:docMk/>
            <pc:sldMk cId="1062919943" sldId="4794"/>
            <ac:picMk id="4" creationId="{624B22A8-7C8E-9EE9-F10C-DFBD8981EFEA}"/>
          </ac:picMkLst>
        </pc:picChg>
        <pc:picChg chg="del">
          <ac:chgData name="Yoel Kortick" userId="167978f5-7f40-4909-85d5-d4149554ad4e" providerId="ADAL" clId="{C5CFCFEF-6F5D-4937-9B26-C79CCCF37519}" dt="2026-06-23T12:14:35.275" v="9378" actId="478"/>
          <ac:picMkLst>
            <pc:docMk/>
            <pc:sldMk cId="1062919943" sldId="4794"/>
            <ac:picMk id="6" creationId="{28641DFA-B0F8-971D-D140-EEB5CD920A28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503637911" sldId="4795"/>
        </pc:sldMkLst>
        <pc:spChg chg="mod">
          <ac:chgData name="Yoel Kortick" userId="167978f5-7f40-4909-85d5-d4149554ad4e" providerId="ADAL" clId="{C5CFCFEF-6F5D-4937-9B26-C79CCCF37519}" dt="2026-06-23T12:19:06.921" v="9545" actId="14100"/>
          <ac:spMkLst>
            <pc:docMk/>
            <pc:sldMk cId="1503637911" sldId="4795"/>
            <ac:spMk id="6" creationId="{55A7FAC5-1303-9224-0FE7-BCA5301CA16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03637911" sldId="4795"/>
            <ac:spMk id="7" creationId="{1F445196-10A6-3A31-A51B-6BFFBE297B0E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03637911" sldId="4795"/>
            <ac:spMk id="8" creationId="{2C8742B4-1CE3-51E9-B2B2-F069ABC4AF6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03637911" sldId="4795"/>
            <ac:spMk id="9" creationId="{3952593F-7EE1-4C44-03A6-4BB8ED9A5A3E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1503637911" sldId="4795"/>
            <ac:spMk id="10" creationId="{8968505F-405B-B0C5-407D-05F7A08AC5E7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503637911" sldId="4795"/>
            <ac:spMk id="11" creationId="{197627DE-12EA-4D0D-E47D-604236A22A1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503637911" sldId="4795"/>
            <ac:spMk id="12" creationId="{C9CDE599-E9B9-0D9A-10CC-CF4598C2B18C}"/>
          </ac:spMkLst>
        </pc:spChg>
        <pc:picChg chg="add mod ord">
          <ac:chgData name="Yoel Kortick" userId="167978f5-7f40-4909-85d5-d4149554ad4e" providerId="ADAL" clId="{C5CFCFEF-6F5D-4937-9B26-C79CCCF37519}" dt="2026-06-23T12:17:49.916" v="9499" actId="1076"/>
          <ac:picMkLst>
            <pc:docMk/>
            <pc:sldMk cId="1503637911" sldId="4795"/>
            <ac:picMk id="3" creationId="{49E5BB49-7243-B68A-C50F-AD95A8EFFC76}"/>
          </ac:picMkLst>
        </pc:picChg>
        <pc:picChg chg="del">
          <ac:chgData name="Yoel Kortick" userId="167978f5-7f40-4909-85d5-d4149554ad4e" providerId="ADAL" clId="{C5CFCFEF-6F5D-4937-9B26-C79CCCF37519}" dt="2026-06-23T12:15:50.764" v="9428" actId="478"/>
          <ac:picMkLst>
            <pc:docMk/>
            <pc:sldMk cId="1503637911" sldId="4795"/>
            <ac:picMk id="16" creationId="{52912A74-8D43-0C97-402D-4E9438C8A7D4}"/>
          </ac:picMkLst>
        </pc:picChg>
        <pc:cxnChg chg="mod">
          <ac:chgData name="Yoel Kortick" userId="167978f5-7f40-4909-85d5-d4149554ad4e" providerId="ADAL" clId="{C5CFCFEF-6F5D-4937-9B26-C79CCCF37519}" dt="2026-06-23T12:18:16.641" v="9535" actId="1076"/>
          <ac:cxnSpMkLst>
            <pc:docMk/>
            <pc:sldMk cId="1503637911" sldId="4795"/>
            <ac:cxnSpMk id="14" creationId="{7151B97A-97C4-085E-6AC4-5B95D14DC84A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146713618" sldId="4796"/>
        </pc:sldMkLst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146713618" sldId="4796"/>
            <ac:spMk id="3" creationId="{C8F8A6CE-F5F1-9642-6CCA-0B515AE80F89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46713618" sldId="4796"/>
            <ac:spMk id="9" creationId="{9314EC1B-EE08-C34F-36FB-8377C898FA6D}"/>
          </ac:spMkLst>
        </pc:spChg>
        <pc:spChg chg="mod">
          <ac:chgData name="Yoel Kortick" userId="167978f5-7f40-4909-85d5-d4149554ad4e" providerId="ADAL" clId="{C5CFCFEF-6F5D-4937-9B26-C79CCCF37519}" dt="2026-06-24T16:37:13.079" v="16959"/>
          <ac:spMkLst>
            <pc:docMk/>
            <pc:sldMk cId="1146713618" sldId="4796"/>
            <ac:spMk id="10" creationId="{D78C9D52-F779-D483-D680-45EA0A53AA60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46713618" sldId="4796"/>
            <ac:spMk id="11" creationId="{53CAC7CD-6EFE-CC28-B332-74450BEF5D45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46713618" sldId="4796"/>
            <ac:spMk id="14" creationId="{24534BB1-9EF0-F09D-1BED-BA9D3B0523BB}"/>
          </ac:spMkLst>
        </pc:spChg>
        <pc:spChg chg="mod">
          <ac:chgData name="Yoel Kortick" userId="167978f5-7f40-4909-85d5-d4149554ad4e" providerId="ADAL" clId="{C5CFCFEF-6F5D-4937-9B26-C79CCCF37519}" dt="2026-06-23T12:18:49.871" v="9537" actId="790"/>
          <ac:spMkLst>
            <pc:docMk/>
            <pc:sldMk cId="1146713618" sldId="4796"/>
            <ac:spMk id="15" creationId="{A210B655-E20E-25C1-40B9-5A9FACCDAE5F}"/>
          </ac:spMkLst>
        </pc:spChg>
        <pc:picChg chg="del">
          <ac:chgData name="Yoel Kortick" userId="167978f5-7f40-4909-85d5-d4149554ad4e" providerId="ADAL" clId="{C5CFCFEF-6F5D-4937-9B26-C79CCCF37519}" dt="2026-06-23T12:22:20.018" v="9546" actId="478"/>
          <ac:picMkLst>
            <pc:docMk/>
            <pc:sldMk cId="1146713618" sldId="4796"/>
            <ac:picMk id="4" creationId="{0BD7944B-E751-6DB3-C565-26CA5C2571A5}"/>
          </ac:picMkLst>
        </pc:picChg>
        <pc:picChg chg="add del">
          <ac:chgData name="Yoel Kortick" userId="167978f5-7f40-4909-85d5-d4149554ad4e" providerId="ADAL" clId="{C5CFCFEF-6F5D-4937-9B26-C79CCCF37519}" dt="2026-06-23T12:22:52.348" v="9548" actId="478"/>
          <ac:picMkLst>
            <pc:docMk/>
            <pc:sldMk cId="1146713618" sldId="4796"/>
            <ac:picMk id="5" creationId="{B9C044AA-2088-4813-84AC-78C1998F15C5}"/>
          </ac:picMkLst>
        </pc:picChg>
        <pc:picChg chg="add mod ord">
          <ac:chgData name="Yoel Kortick" userId="167978f5-7f40-4909-85d5-d4149554ad4e" providerId="ADAL" clId="{C5CFCFEF-6F5D-4937-9B26-C79CCCF37519}" dt="2026-06-23T12:22:58.992" v="9555" actId="1036"/>
          <ac:picMkLst>
            <pc:docMk/>
            <pc:sldMk cId="1146713618" sldId="4796"/>
            <ac:picMk id="7" creationId="{D233BA10-DD9A-46C5-A5B7-D0084C16B318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723748920" sldId="4797"/>
        </pc:sldMkLst>
        <pc:spChg chg="mod">
          <ac:chgData name="Yoel Kortick" userId="167978f5-7f40-4909-85d5-d4149554ad4e" providerId="ADAL" clId="{C5CFCFEF-6F5D-4937-9B26-C79CCCF37519}" dt="2026-06-23T12:39:10.719" v="9676" actId="14100"/>
          <ac:spMkLst>
            <pc:docMk/>
            <pc:sldMk cId="1723748920" sldId="4797"/>
            <ac:spMk id="11" creationId="{186458CC-8F06-77EA-9BEE-3C60E05A1913}"/>
          </ac:spMkLst>
        </pc:spChg>
        <pc:spChg chg="add">
          <ac:chgData name="Yoel Kortick" userId="167978f5-7f40-4909-85d5-d4149554ad4e" providerId="ADAL" clId="{C5CFCFEF-6F5D-4937-9B26-C79CCCF37519}" dt="2026-06-23T12:42:02.255" v="9690" actId="11529"/>
          <ac:spMkLst>
            <pc:docMk/>
            <pc:sldMk cId="1723748920" sldId="4797"/>
            <ac:spMk id="13" creationId="{11BE8086-A8EC-9537-C390-00DD92F9034E}"/>
          </ac:spMkLst>
        </pc:spChg>
        <pc:spChg chg="add mod">
          <ac:chgData name="Yoel Kortick" userId="167978f5-7f40-4909-85d5-d4149554ad4e" providerId="ADAL" clId="{C5CFCFEF-6F5D-4937-9B26-C79CCCF37519}" dt="2026-06-23T12:42:11.816" v="9697" actId="1035"/>
          <ac:spMkLst>
            <pc:docMk/>
            <pc:sldMk cId="1723748920" sldId="4797"/>
            <ac:spMk id="14" creationId="{B40CD15A-9F18-9A6D-B06A-71B8B5E649E0}"/>
          </ac:spMkLst>
        </pc:spChg>
        <pc:picChg chg="add del mod">
          <ac:chgData name="Yoel Kortick" userId="167978f5-7f40-4909-85d5-d4149554ad4e" providerId="ADAL" clId="{C5CFCFEF-6F5D-4937-9B26-C79CCCF37519}" dt="2026-06-23T12:41:43.009" v="9684" actId="478"/>
          <ac:picMkLst>
            <pc:docMk/>
            <pc:sldMk cId="1723748920" sldId="4797"/>
            <ac:picMk id="3" creationId="{C948EEA9-B281-26B3-A801-939E188398A0}"/>
          </ac:picMkLst>
        </pc:picChg>
        <pc:picChg chg="add del mod">
          <ac:chgData name="Yoel Kortick" userId="167978f5-7f40-4909-85d5-d4149554ad4e" providerId="ADAL" clId="{C5CFCFEF-6F5D-4937-9B26-C79CCCF37519}" dt="2026-06-23T12:41:42.360" v="9683" actId="478"/>
          <ac:picMkLst>
            <pc:docMk/>
            <pc:sldMk cId="1723748920" sldId="4797"/>
            <ac:picMk id="5" creationId="{C17A8B10-5BC8-5E99-2439-FB6B4295D28A}"/>
          </ac:picMkLst>
        </pc:picChg>
        <pc:picChg chg="add del">
          <ac:chgData name="Yoel Kortick" userId="167978f5-7f40-4909-85d5-d4149554ad4e" providerId="ADAL" clId="{C5CFCFEF-6F5D-4937-9B26-C79CCCF37519}" dt="2026-06-23T12:41:45.518" v="9686" actId="22"/>
          <ac:picMkLst>
            <pc:docMk/>
            <pc:sldMk cId="1723748920" sldId="4797"/>
            <ac:picMk id="7" creationId="{7B694562-695D-22B8-C437-BD5C2F8A1279}"/>
          </ac:picMkLst>
        </pc:picChg>
        <pc:picChg chg="add mod ord">
          <ac:chgData name="Yoel Kortick" userId="167978f5-7f40-4909-85d5-d4149554ad4e" providerId="ADAL" clId="{C5CFCFEF-6F5D-4937-9B26-C79CCCF37519}" dt="2026-06-23T12:41:55.529" v="9689" actId="208"/>
          <ac:picMkLst>
            <pc:docMk/>
            <pc:sldMk cId="1723748920" sldId="4797"/>
            <ac:picMk id="12" creationId="{CE1911DB-0AC7-B00C-F509-AC37CAA0FFB4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25885067" sldId="4798"/>
        </pc:sldMkLst>
        <pc:spChg chg="del">
          <ac:chgData name="Yoel Kortick" userId="167978f5-7f40-4909-85d5-d4149554ad4e" providerId="ADAL" clId="{C5CFCFEF-6F5D-4937-9B26-C79CCCF37519}" dt="2026-06-23T12:58:20.834" v="9924" actId="478"/>
          <ac:spMkLst>
            <pc:docMk/>
            <pc:sldMk cId="125885067" sldId="4798"/>
            <ac:spMk id="2" creationId="{C1B46CA1-59C7-93E9-4DD1-765921ACCF0C}"/>
          </ac:spMkLst>
        </pc:spChg>
        <pc:spChg chg="mod">
          <ac:chgData name="Yoel Kortick" userId="167978f5-7f40-4909-85d5-d4149554ad4e" providerId="ADAL" clId="{C5CFCFEF-6F5D-4937-9B26-C79CCCF37519}" dt="2026-06-23T12:58:18.682" v="9923" actId="1076"/>
          <ac:spMkLst>
            <pc:docMk/>
            <pc:sldMk cId="125885067" sldId="4798"/>
            <ac:spMk id="4" creationId="{234898E3-D992-4300-969E-933363BA4CC6}"/>
          </ac:spMkLst>
        </pc:spChg>
        <pc:spChg chg="mod">
          <ac:chgData name="Yoel Kortick" userId="167978f5-7f40-4909-85d5-d4149554ad4e" providerId="ADAL" clId="{C5CFCFEF-6F5D-4937-9B26-C79CCCF37519}" dt="2026-06-23T12:58:14.884" v="9922" actId="14100"/>
          <ac:spMkLst>
            <pc:docMk/>
            <pc:sldMk cId="125885067" sldId="4798"/>
            <ac:spMk id="7" creationId="{C7A5F553-0728-7BB5-BCFD-E41121367D64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25885067" sldId="4798"/>
            <ac:spMk id="11" creationId="{8BC457B0-1A4C-9E4C-4D10-CACB28767C5A}"/>
          </ac:spMkLst>
        </pc:spChg>
        <pc:picChg chg="add mod ord">
          <ac:chgData name="Yoel Kortick" userId="167978f5-7f40-4909-85d5-d4149554ad4e" providerId="ADAL" clId="{C5CFCFEF-6F5D-4937-9B26-C79CCCF37519}" dt="2026-06-23T12:58:24.175" v="9925" actId="208"/>
          <ac:picMkLst>
            <pc:docMk/>
            <pc:sldMk cId="125885067" sldId="4798"/>
            <ac:picMk id="5" creationId="{50D89FE3-77A7-FB06-245E-2FF179A47842}"/>
          </ac:picMkLst>
        </pc:picChg>
        <pc:picChg chg="del">
          <ac:chgData name="Yoel Kortick" userId="167978f5-7f40-4909-85d5-d4149554ad4e" providerId="ADAL" clId="{C5CFCFEF-6F5D-4937-9B26-C79CCCF37519}" dt="2026-06-23T12:57:58.853" v="9918" actId="478"/>
          <ac:picMkLst>
            <pc:docMk/>
            <pc:sldMk cId="125885067" sldId="4798"/>
            <ac:picMk id="6" creationId="{B5BE591E-6FFB-2E34-54F6-B1290B290CC5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261194275" sldId="4799"/>
        </pc:sldMkLst>
        <pc:spChg chg="mod">
          <ac:chgData name="Yoel Kortick" userId="167978f5-7f40-4909-85d5-d4149554ad4e" providerId="ADAL" clId="{C5CFCFEF-6F5D-4937-9B26-C79CCCF37519}" dt="2026-06-23T12:59:28.479" v="9972" actId="14100"/>
          <ac:spMkLst>
            <pc:docMk/>
            <pc:sldMk cId="2261194275" sldId="4799"/>
            <ac:spMk id="4" creationId="{B4DAF95C-116B-1633-360B-3AD21F4E276B}"/>
          </ac:spMkLst>
        </pc:spChg>
        <pc:spChg chg="mod">
          <ac:chgData name="Yoel Kortick" userId="167978f5-7f40-4909-85d5-d4149554ad4e" providerId="ADAL" clId="{C5CFCFEF-6F5D-4937-9B26-C79CCCF37519}" dt="2026-06-23T12:59:23.660" v="9970" actId="1076"/>
          <ac:spMkLst>
            <pc:docMk/>
            <pc:sldMk cId="2261194275" sldId="4799"/>
            <ac:spMk id="7" creationId="{7DCEECAC-2142-D462-0371-563624638645}"/>
          </ac:spMkLst>
        </pc:spChg>
        <pc:spChg chg="mod">
          <ac:chgData name="Yoel Kortick" userId="167978f5-7f40-4909-85d5-d4149554ad4e" providerId="ADAL" clId="{C5CFCFEF-6F5D-4937-9B26-C79CCCF37519}" dt="2026-06-23T12:58:54.959" v="9964"/>
          <ac:spMkLst>
            <pc:docMk/>
            <pc:sldMk cId="2261194275" sldId="4799"/>
            <ac:spMk id="11" creationId="{B1F949C2-35E6-FA9B-12FC-52C80B18761C}"/>
          </ac:spMkLst>
        </pc:spChg>
        <pc:picChg chg="add mod ord">
          <ac:chgData name="Yoel Kortick" userId="167978f5-7f40-4909-85d5-d4149554ad4e" providerId="ADAL" clId="{C5CFCFEF-6F5D-4937-9B26-C79CCCF37519}" dt="2026-06-23T12:59:20.449" v="9969" actId="208"/>
          <ac:picMkLst>
            <pc:docMk/>
            <pc:sldMk cId="2261194275" sldId="4799"/>
            <ac:picMk id="3" creationId="{D6A1D515-6347-2C32-0E9C-8123F0F8D887}"/>
          </ac:picMkLst>
        </pc:picChg>
        <pc:picChg chg="del">
          <ac:chgData name="Yoel Kortick" userId="167978f5-7f40-4909-85d5-d4149554ad4e" providerId="ADAL" clId="{C5CFCFEF-6F5D-4937-9B26-C79CCCF37519}" dt="2026-06-23T12:59:14.410" v="9965" actId="478"/>
          <ac:picMkLst>
            <pc:docMk/>
            <pc:sldMk cId="2261194275" sldId="4799"/>
            <ac:picMk id="5" creationId="{85E03D24-6FFD-6E78-DDB9-B9EE2B24932C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153445126" sldId="4800"/>
        </pc:sldMkLst>
        <pc:spChg chg="del">
          <ac:chgData name="Yoel Kortick" userId="167978f5-7f40-4909-85d5-d4149554ad4e" providerId="ADAL" clId="{C5CFCFEF-6F5D-4937-9B26-C79CCCF37519}" dt="2026-06-23T14:09:45.087" v="9995" actId="478"/>
          <ac:spMkLst>
            <pc:docMk/>
            <pc:sldMk cId="1153445126" sldId="4800"/>
            <ac:spMk id="4" creationId="{4D8E6B59-657E-6A26-BF6A-40EAD8F48B96}"/>
          </ac:spMkLst>
        </pc:spChg>
        <pc:spChg chg="mod">
          <ac:chgData name="Yoel Kortick" userId="167978f5-7f40-4909-85d5-d4149554ad4e" providerId="ADAL" clId="{C5CFCFEF-6F5D-4937-9B26-C79CCCF37519}" dt="2026-06-23T13:00:16.867" v="9994" actId="14100"/>
          <ac:spMkLst>
            <pc:docMk/>
            <pc:sldMk cId="1153445126" sldId="4800"/>
            <ac:spMk id="7" creationId="{1D64677B-9E64-0DBD-92B2-6F15051307AD}"/>
          </ac:spMkLst>
        </pc:spChg>
        <pc:spChg chg="mod">
          <ac:chgData name="Yoel Kortick" userId="167978f5-7f40-4909-85d5-d4149554ad4e" providerId="ADAL" clId="{C5CFCFEF-6F5D-4937-9B26-C79CCCF37519}" dt="2026-06-23T12:59:59.129" v="9986" actId="20577"/>
          <ac:spMkLst>
            <pc:docMk/>
            <pc:sldMk cId="1153445126" sldId="4800"/>
            <ac:spMk id="11" creationId="{3CA0B3A0-9859-00FF-BA4C-FBB78B126839}"/>
          </ac:spMkLst>
        </pc:spChg>
        <pc:picChg chg="del">
          <ac:chgData name="Yoel Kortick" userId="167978f5-7f40-4909-85d5-d4149554ad4e" providerId="ADAL" clId="{C5CFCFEF-6F5D-4937-9B26-C79CCCF37519}" dt="2026-06-23T13:00:01.204" v="9987" actId="478"/>
          <ac:picMkLst>
            <pc:docMk/>
            <pc:sldMk cId="1153445126" sldId="4800"/>
            <ac:picMk id="3" creationId="{0F17B671-227C-FB41-1CB9-852CE220F05E}"/>
          </ac:picMkLst>
        </pc:picChg>
        <pc:picChg chg="add mod ord">
          <ac:chgData name="Yoel Kortick" userId="167978f5-7f40-4909-85d5-d4149554ad4e" providerId="ADAL" clId="{C5CFCFEF-6F5D-4937-9B26-C79CCCF37519}" dt="2026-06-23T13:00:10.292" v="9992" actId="167"/>
          <ac:picMkLst>
            <pc:docMk/>
            <pc:sldMk cId="1153445126" sldId="4800"/>
            <ac:picMk id="5" creationId="{75E35639-5BDD-6B70-8942-F8557583667F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529282441" sldId="4801"/>
        </pc:sldMkLst>
        <pc:spChg chg="add">
          <ac:chgData name="Yoel Kortick" userId="167978f5-7f40-4909-85d5-d4149554ad4e" providerId="ADAL" clId="{C5CFCFEF-6F5D-4937-9B26-C79CCCF37519}" dt="2026-06-23T14:11:07.429" v="10003" actId="11529"/>
          <ac:spMkLst>
            <pc:docMk/>
            <pc:sldMk cId="529282441" sldId="4801"/>
            <ac:spMk id="4" creationId="{035BB232-7A38-C759-ABB2-11AE824E5EDA}"/>
          </ac:spMkLst>
        </pc:spChg>
        <pc:spChg chg="add">
          <ac:chgData name="Yoel Kortick" userId="167978f5-7f40-4909-85d5-d4149554ad4e" providerId="ADAL" clId="{C5CFCFEF-6F5D-4937-9B26-C79CCCF37519}" dt="2026-06-23T14:11:12.251" v="10004" actId="11529"/>
          <ac:spMkLst>
            <pc:docMk/>
            <pc:sldMk cId="529282441" sldId="4801"/>
            <ac:spMk id="6" creationId="{0DF257B7-2FBF-3BE4-DA75-9E9EF4823443}"/>
          </ac:spMkLst>
        </pc:spChg>
        <pc:spChg chg="mod">
          <ac:chgData name="Yoel Kortick" userId="167978f5-7f40-4909-85d5-d4149554ad4e" providerId="ADAL" clId="{C5CFCFEF-6F5D-4937-9B26-C79CCCF37519}" dt="2026-06-23T14:11:00.905" v="10002" actId="14100"/>
          <ac:spMkLst>
            <pc:docMk/>
            <pc:sldMk cId="529282441" sldId="4801"/>
            <ac:spMk id="7" creationId="{3BF9C531-A97C-84DC-B51E-BE19401948FC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529282441" sldId="4801"/>
            <ac:spMk id="11" creationId="{1BA0718E-7400-788E-A9E0-D52C9E295093}"/>
          </ac:spMkLst>
        </pc:spChg>
        <pc:picChg chg="add mod ord">
          <ac:chgData name="Yoel Kortick" userId="167978f5-7f40-4909-85d5-d4149554ad4e" providerId="ADAL" clId="{C5CFCFEF-6F5D-4937-9B26-C79CCCF37519}" dt="2026-06-23T14:11:15.529" v="10005" actId="208"/>
          <ac:picMkLst>
            <pc:docMk/>
            <pc:sldMk cId="529282441" sldId="4801"/>
            <ac:picMk id="3" creationId="{B172DA64-45C7-4718-3410-30CE79B860A9}"/>
          </ac:picMkLst>
        </pc:picChg>
        <pc:picChg chg="del">
          <ac:chgData name="Yoel Kortick" userId="167978f5-7f40-4909-85d5-d4149554ad4e" providerId="ADAL" clId="{C5CFCFEF-6F5D-4937-9B26-C79CCCF37519}" dt="2026-06-23T14:10:50.154" v="9998" actId="478"/>
          <ac:picMkLst>
            <pc:docMk/>
            <pc:sldMk cId="529282441" sldId="4801"/>
            <ac:picMk id="5" creationId="{E459173A-347A-934E-D35F-04CB815B16CA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4070872009" sldId="4802"/>
        </pc:sldMkLst>
        <pc:spChg chg="mod">
          <ac:chgData name="Yoel Kortick" userId="167978f5-7f40-4909-85d5-d4149554ad4e" providerId="ADAL" clId="{C5CFCFEF-6F5D-4937-9B26-C79CCCF37519}" dt="2026-06-23T14:41:23.346" v="10313" actId="14100"/>
          <ac:spMkLst>
            <pc:docMk/>
            <pc:sldMk cId="4070872009" sldId="4802"/>
            <ac:spMk id="6" creationId="{D83FCDD8-1754-CC89-F342-542F3079829C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4070872009" sldId="4802"/>
            <ac:spMk id="11" creationId="{F699B71A-7C72-C287-C76F-D9BB820A8D81}"/>
          </ac:spMkLst>
        </pc:spChg>
        <pc:picChg chg="add mod ord">
          <ac:chgData name="Yoel Kortick" userId="167978f5-7f40-4909-85d5-d4149554ad4e" providerId="ADAL" clId="{C5CFCFEF-6F5D-4937-9B26-C79CCCF37519}" dt="2026-06-23T14:41:26.433" v="10314" actId="167"/>
          <ac:picMkLst>
            <pc:docMk/>
            <pc:sldMk cId="4070872009" sldId="4802"/>
            <ac:picMk id="3" creationId="{CE0B0D97-CC4A-8808-3E92-8F33CD4889F5}"/>
          </ac:picMkLst>
        </pc:picChg>
        <pc:picChg chg="del">
          <ac:chgData name="Yoel Kortick" userId="167978f5-7f40-4909-85d5-d4149554ad4e" providerId="ADAL" clId="{C5CFCFEF-6F5D-4937-9B26-C79CCCF37519}" dt="2026-06-23T14:40:53.395" v="10265" actId="478"/>
          <ac:picMkLst>
            <pc:docMk/>
            <pc:sldMk cId="4070872009" sldId="4802"/>
            <ac:picMk id="4" creationId="{C09D18FF-C84B-0526-3AF7-2E1C88BBA273}"/>
          </ac:picMkLst>
        </pc:picChg>
      </pc:sldChg>
      <pc:sldChg chg="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308808080" sldId="4803"/>
        </pc:sldMkLst>
        <pc:spChg chg="del">
          <ac:chgData name="Yoel Kortick" userId="167978f5-7f40-4909-85d5-d4149554ad4e" providerId="ADAL" clId="{C5CFCFEF-6F5D-4937-9B26-C79CCCF37519}" dt="2026-06-23T14:41:47.240" v="10317" actId="478"/>
          <ac:spMkLst>
            <pc:docMk/>
            <pc:sldMk cId="1308808080" sldId="4803"/>
            <ac:spMk id="6" creationId="{B702673A-7F59-337B-F35D-6B3E6F4E915A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308808080" sldId="4803"/>
            <ac:spMk id="11" creationId="{0EC8F666-0C06-5344-CC69-DD98840C22F1}"/>
          </ac:spMkLst>
        </pc:spChg>
        <pc:picChg chg="del">
          <ac:chgData name="Yoel Kortick" userId="167978f5-7f40-4909-85d5-d4149554ad4e" providerId="ADAL" clId="{C5CFCFEF-6F5D-4937-9B26-C79CCCF37519}" dt="2026-06-23T14:41:45.019" v="10316" actId="478"/>
          <ac:picMkLst>
            <pc:docMk/>
            <pc:sldMk cId="1308808080" sldId="4803"/>
            <ac:picMk id="3" creationId="{4A0EC68A-99FF-9132-77D9-31F5C7294377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584498639" sldId="4804"/>
        </pc:sldMkLst>
        <pc:spChg chg="add del mod">
          <ac:chgData name="Yoel Kortick" userId="167978f5-7f40-4909-85d5-d4149554ad4e" providerId="ADAL" clId="{C5CFCFEF-6F5D-4937-9B26-C79CCCF37519}" dt="2026-06-23T14:45:56.209" v="10442" actId="478"/>
          <ac:spMkLst>
            <pc:docMk/>
            <pc:sldMk cId="2584498639" sldId="4804"/>
            <ac:spMk id="3" creationId="{F1CB7EFB-BD5E-79A0-3E6E-5B39F74453FA}"/>
          </ac:spMkLst>
        </pc:spChg>
        <pc:spChg chg="add">
          <ac:chgData name="Yoel Kortick" userId="167978f5-7f40-4909-85d5-d4149554ad4e" providerId="ADAL" clId="{C5CFCFEF-6F5D-4937-9B26-C79CCCF37519}" dt="2026-06-23T14:46:15.398" v="10447" actId="11529"/>
          <ac:spMkLst>
            <pc:docMk/>
            <pc:sldMk cId="2584498639" sldId="4804"/>
            <ac:spMk id="6" creationId="{3E00E4AF-7C18-FE24-921B-544DCC7A6354}"/>
          </ac:spMkLst>
        </pc:spChg>
        <pc:spChg chg="del mod">
          <ac:chgData name="Yoel Kortick" userId="167978f5-7f40-4909-85d5-d4149554ad4e" providerId="ADAL" clId="{C5CFCFEF-6F5D-4937-9B26-C79CCCF37519}" dt="2026-06-23T14:45:54.993" v="10441" actId="478"/>
          <ac:spMkLst>
            <pc:docMk/>
            <pc:sldMk cId="2584498639" sldId="4804"/>
            <ac:spMk id="11" creationId="{1D1CF937-E47A-643F-BCA6-E97C9EE47378}"/>
          </ac:spMkLst>
        </pc:spChg>
        <pc:spChg chg="add">
          <ac:chgData name="Yoel Kortick" userId="167978f5-7f40-4909-85d5-d4149554ad4e" providerId="ADAL" clId="{C5CFCFEF-6F5D-4937-9B26-C79CCCF37519}" dt="2026-06-23T14:47:28.886" v="10455" actId="11529"/>
          <ac:spMkLst>
            <pc:docMk/>
            <pc:sldMk cId="2584498639" sldId="4804"/>
            <ac:spMk id="12" creationId="{B8586BAB-D1C2-91E2-DC42-8C78102069B2}"/>
          </ac:spMkLst>
        </pc:spChg>
        <pc:spChg chg="add mod">
          <ac:chgData name="Yoel Kortick" userId="167978f5-7f40-4909-85d5-d4149554ad4e" providerId="ADAL" clId="{C5CFCFEF-6F5D-4937-9B26-C79CCCF37519}" dt="2026-06-23T14:47:37.712" v="10527" actId="1038"/>
          <ac:spMkLst>
            <pc:docMk/>
            <pc:sldMk cId="2584498639" sldId="4804"/>
            <ac:spMk id="13" creationId="{356F9880-CC54-FC5E-854A-3858FAEDC855}"/>
          </ac:spMkLst>
        </pc:spChg>
        <pc:spChg chg="add mod">
          <ac:chgData name="Yoel Kortick" userId="167978f5-7f40-4909-85d5-d4149554ad4e" providerId="ADAL" clId="{C5CFCFEF-6F5D-4937-9B26-C79CCCF37519}" dt="2026-06-23T16:02:57.665" v="12545"/>
          <ac:spMkLst>
            <pc:docMk/>
            <pc:sldMk cId="2584498639" sldId="4804"/>
            <ac:spMk id="14" creationId="{597DD47A-8E6C-EE70-FA8D-253D8AD30670}"/>
          </ac:spMkLst>
        </pc:spChg>
        <pc:spChg chg="add mod">
          <ac:chgData name="Yoel Kortick" userId="167978f5-7f40-4909-85d5-d4149554ad4e" providerId="ADAL" clId="{C5CFCFEF-6F5D-4937-9B26-C79CCCF37519}" dt="2026-06-23T16:02:57.665" v="12545"/>
          <ac:spMkLst>
            <pc:docMk/>
            <pc:sldMk cId="2584498639" sldId="4804"/>
            <ac:spMk id="15" creationId="{9EB698E2-6EA3-EFF5-2069-A5B9695DB8AA}"/>
          </ac:spMkLst>
        </pc:spChg>
        <pc:spChg chg="add mod">
          <ac:chgData name="Yoel Kortick" userId="167978f5-7f40-4909-85d5-d4149554ad4e" providerId="ADAL" clId="{C5CFCFEF-6F5D-4937-9B26-C79CCCF37519}" dt="2026-06-23T14:48:57.492" v="10570" actId="14100"/>
          <ac:spMkLst>
            <pc:docMk/>
            <pc:sldMk cId="2584498639" sldId="4804"/>
            <ac:spMk id="16" creationId="{91F1F0D7-5A94-84A4-3A2A-3E6D3EFDA618}"/>
          </ac:spMkLst>
        </pc:spChg>
        <pc:spChg chg="add mod">
          <ac:chgData name="Yoel Kortick" userId="167978f5-7f40-4909-85d5-d4149554ad4e" providerId="ADAL" clId="{C5CFCFEF-6F5D-4937-9B26-C79CCCF37519}" dt="2026-06-23T14:49:37.243" v="10574" actId="1076"/>
          <ac:spMkLst>
            <pc:docMk/>
            <pc:sldMk cId="2584498639" sldId="4804"/>
            <ac:spMk id="17" creationId="{5E7C9703-F836-30BC-3479-0855EF4E4C40}"/>
          </ac:spMkLst>
        </pc:spChg>
        <pc:spChg chg="add mod">
          <ac:chgData name="Yoel Kortick" userId="167978f5-7f40-4909-85d5-d4149554ad4e" providerId="ADAL" clId="{C5CFCFEF-6F5D-4937-9B26-C79CCCF37519}" dt="2026-06-23T14:49:33.757" v="10573" actId="1076"/>
          <ac:spMkLst>
            <pc:docMk/>
            <pc:sldMk cId="2584498639" sldId="4804"/>
            <ac:spMk id="18" creationId="{5D33CB32-85B9-70C5-EB59-8D293AC3B6D9}"/>
          </ac:spMkLst>
        </pc:spChg>
        <pc:picChg chg="add mod">
          <ac:chgData name="Yoel Kortick" userId="167978f5-7f40-4909-85d5-d4149554ad4e" providerId="ADAL" clId="{C5CFCFEF-6F5D-4937-9B26-C79CCCF37519}" dt="2026-06-23T14:47:08.873" v="10450" actId="1076"/>
          <ac:picMkLst>
            <pc:docMk/>
            <pc:sldMk cId="2584498639" sldId="4804"/>
            <ac:picMk id="5" creationId="{9BE58210-E6BA-EDB9-4653-4F452FEBB2A2}"/>
          </ac:picMkLst>
        </pc:picChg>
        <pc:picChg chg="add mod ord">
          <ac:chgData name="Yoel Kortick" userId="167978f5-7f40-4909-85d5-d4149554ad4e" providerId="ADAL" clId="{C5CFCFEF-6F5D-4937-9B26-C79CCCF37519}" dt="2026-06-23T14:47:22.984" v="10454" actId="167"/>
          <ac:picMkLst>
            <pc:docMk/>
            <pc:sldMk cId="2584498639" sldId="4804"/>
            <ac:picMk id="8" creationId="{BD6A8510-8D2D-BA8C-5EB4-B914DA816AAD}"/>
          </ac:picMkLst>
        </pc:picChg>
      </pc:sldChg>
      <pc:sldChg chg="add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203031856" sldId="4805"/>
        </pc:sldMkLst>
        <pc:spChg chg="add">
          <ac:chgData name="Yoel Kortick" userId="167978f5-7f40-4909-85d5-d4149554ad4e" providerId="ADAL" clId="{C5CFCFEF-6F5D-4937-9B26-C79CCCF37519}" dt="2026-06-23T14:59:48.636" v="10991" actId="11529"/>
          <ac:spMkLst>
            <pc:docMk/>
            <pc:sldMk cId="2203031856" sldId="4805"/>
            <ac:spMk id="4" creationId="{26DE08A6-9804-63C7-FB39-EEA649A24DEC}"/>
          </ac:spMkLst>
        </pc:spChg>
        <pc:spChg chg="add">
          <ac:chgData name="Yoel Kortick" userId="167978f5-7f40-4909-85d5-d4149554ad4e" providerId="ADAL" clId="{C5CFCFEF-6F5D-4937-9B26-C79CCCF37519}" dt="2026-06-23T14:59:52.423" v="10992" actId="11529"/>
          <ac:spMkLst>
            <pc:docMk/>
            <pc:sldMk cId="2203031856" sldId="4805"/>
            <ac:spMk id="5" creationId="{2EFF422B-880E-629E-FEDC-CF98247FE1E0}"/>
          </ac:spMkLst>
        </pc:spChg>
        <pc:spChg chg="add">
          <ac:chgData name="Yoel Kortick" userId="167978f5-7f40-4909-85d5-d4149554ad4e" providerId="ADAL" clId="{C5CFCFEF-6F5D-4937-9B26-C79CCCF37519}" dt="2026-06-23T14:59:57.208" v="10993" actId="11529"/>
          <ac:spMkLst>
            <pc:docMk/>
            <pc:sldMk cId="2203031856" sldId="4805"/>
            <ac:spMk id="6" creationId="{09072B81-FD5E-040D-BE3A-C085413435F3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203031856" sldId="4805"/>
            <ac:spMk id="11" creationId="{C3334B24-752D-D863-77FA-6DF9755DA138}"/>
          </ac:spMkLst>
        </pc:spChg>
        <pc:picChg chg="add mod ord">
          <ac:chgData name="Yoel Kortick" userId="167978f5-7f40-4909-85d5-d4149554ad4e" providerId="ADAL" clId="{C5CFCFEF-6F5D-4937-9B26-C79CCCF37519}" dt="2026-06-23T14:59:39.222" v="10990" actId="167"/>
          <ac:picMkLst>
            <pc:docMk/>
            <pc:sldMk cId="2203031856" sldId="4805"/>
            <ac:picMk id="3" creationId="{2991A6A3-C206-084D-9FAA-CDBC62ADE3FE}"/>
          </ac:picMkLst>
        </pc:picChg>
      </pc:sldChg>
      <pc:sldChg chg="addSp modSp add del mod ord">
        <pc:chgData name="Yoel Kortick" userId="167978f5-7f40-4909-85d5-d4149554ad4e" providerId="ADAL" clId="{C5CFCFEF-6F5D-4937-9B26-C79CCCF37519}" dt="2026-06-24T17:10:15.036" v="18496" actId="47"/>
        <pc:sldMkLst>
          <pc:docMk/>
          <pc:sldMk cId="3380355405" sldId="4806"/>
        </pc:sldMkLst>
        <pc:spChg chg="add">
          <ac:chgData name="Yoel Kortick" userId="167978f5-7f40-4909-85d5-d4149554ad4e" providerId="ADAL" clId="{C5CFCFEF-6F5D-4937-9B26-C79CCCF37519}" dt="2026-06-23T14:44:14.787" v="10364" actId="11529"/>
          <ac:spMkLst>
            <pc:docMk/>
            <pc:sldMk cId="3380355405" sldId="4806"/>
            <ac:spMk id="4" creationId="{D0D4C572-9FBC-58B5-54CF-C22E2A5716A4}"/>
          </ac:spMkLst>
        </pc:spChg>
        <pc:spChg chg="add mod">
          <ac:chgData name="Yoel Kortick" userId="167978f5-7f40-4909-85d5-d4149554ad4e" providerId="ADAL" clId="{C5CFCFEF-6F5D-4937-9B26-C79CCCF37519}" dt="2026-06-23T14:45:02.928" v="10438" actId="1035"/>
          <ac:spMkLst>
            <pc:docMk/>
            <pc:sldMk cId="3380355405" sldId="4806"/>
            <ac:spMk id="5" creationId="{C8BFDCB3-D157-875F-B827-AE7C5106C96A}"/>
          </ac:spMkLst>
        </pc:spChg>
        <pc:spChg chg="add mod">
          <ac:chgData name="Yoel Kortick" userId="167978f5-7f40-4909-85d5-d4149554ad4e" providerId="ADAL" clId="{C5CFCFEF-6F5D-4937-9B26-C79CCCF37519}" dt="2026-06-23T14:44:58.173" v="10435" actId="1035"/>
          <ac:spMkLst>
            <pc:docMk/>
            <pc:sldMk cId="3380355405" sldId="4806"/>
            <ac:spMk id="6" creationId="{1950DCFC-DB54-331F-6774-E55D347DC416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380355405" sldId="4806"/>
            <ac:spMk id="11" creationId="{A2022CB2-8D00-3C1B-6A34-B107CDBF2496}"/>
          </ac:spMkLst>
        </pc:spChg>
        <pc:picChg chg="add mod">
          <ac:chgData name="Yoel Kortick" userId="167978f5-7f40-4909-85d5-d4149554ad4e" providerId="ADAL" clId="{C5CFCFEF-6F5D-4937-9B26-C79CCCF37519}" dt="2026-06-23T14:44:03.807" v="10363" actId="208"/>
          <ac:picMkLst>
            <pc:docMk/>
            <pc:sldMk cId="3380355405" sldId="4806"/>
            <ac:picMk id="3" creationId="{1BF17865-9327-616A-CDFC-89885C8616C4}"/>
          </ac:picMkLst>
        </pc:picChg>
        <pc:cxnChg chg="add mod">
          <ac:chgData name="Yoel Kortick" userId="167978f5-7f40-4909-85d5-d4149554ad4e" providerId="ADAL" clId="{C5CFCFEF-6F5D-4937-9B26-C79CCCF37519}" dt="2026-06-23T14:44:34.687" v="10418" actId="1036"/>
          <ac:cxnSpMkLst>
            <pc:docMk/>
            <pc:sldMk cId="3380355405" sldId="4806"/>
            <ac:cxnSpMk id="7" creationId="{30E235DD-531F-DC86-C27F-5A05E858C140}"/>
          </ac:cxnSpMkLst>
        </pc:cxnChg>
        <pc:cxnChg chg="add mod">
          <ac:chgData name="Yoel Kortick" userId="167978f5-7f40-4909-85d5-d4149554ad4e" providerId="ADAL" clId="{C5CFCFEF-6F5D-4937-9B26-C79CCCF37519}" dt="2026-06-23T14:44:34.687" v="10418" actId="1036"/>
          <ac:cxnSpMkLst>
            <pc:docMk/>
            <pc:sldMk cId="3380355405" sldId="4806"/>
            <ac:cxnSpMk id="8" creationId="{B4713DBF-0B95-77C4-37DC-747010DCE224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272925902" sldId="4807"/>
        </pc:sldMkLst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6" creationId="{6B946719-B3B9-1F70-5E4E-B929E726CB81}"/>
          </ac:spMkLst>
        </pc:spChg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12" creationId="{0EA962F0-A1CF-3DEC-B769-77C172C070E5}"/>
          </ac:spMkLst>
        </pc:spChg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13" creationId="{4695BDC5-A795-99C4-63B5-2BD3869E9212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272925902" sldId="4807"/>
            <ac:spMk id="14" creationId="{4FFC6711-1D20-541A-E8BD-CCF781B50BD2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272925902" sldId="4807"/>
            <ac:spMk id="15" creationId="{88DA5DF6-5F36-34E2-FCA0-76530BFFE148}"/>
          </ac:spMkLst>
        </pc:spChg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16" creationId="{86776710-C75C-0A8C-CA8C-7ACDCDDC7E1D}"/>
          </ac:spMkLst>
        </pc:spChg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17" creationId="{6B82F747-F11B-1C99-42C5-E562C7DE12A6}"/>
          </ac:spMkLst>
        </pc:spChg>
        <pc:spChg chg="mod">
          <ac:chgData name="Yoel Kortick" userId="167978f5-7f40-4909-85d5-d4149554ad4e" providerId="ADAL" clId="{C5CFCFEF-6F5D-4937-9B26-C79CCCF37519}" dt="2026-06-23T14:57:12.571" v="10674" actId="1037"/>
          <ac:spMkLst>
            <pc:docMk/>
            <pc:sldMk cId="3272925902" sldId="4807"/>
            <ac:spMk id="18" creationId="{96139F48-3DA8-B960-410C-9AB321A96200}"/>
          </ac:spMkLst>
        </pc:spChg>
        <pc:picChg chg="add mod ord">
          <ac:chgData name="Yoel Kortick" userId="167978f5-7f40-4909-85d5-d4149554ad4e" providerId="ADAL" clId="{C5CFCFEF-6F5D-4937-9B26-C79CCCF37519}" dt="2026-06-23T14:57:12.571" v="10674" actId="1037"/>
          <ac:picMkLst>
            <pc:docMk/>
            <pc:sldMk cId="3272925902" sldId="4807"/>
            <ac:picMk id="3" creationId="{A2A198C3-0556-5BF1-18DF-5E71F2F030FA}"/>
          </ac:picMkLst>
        </pc:picChg>
        <pc:picChg chg="del">
          <ac:chgData name="Yoel Kortick" userId="167978f5-7f40-4909-85d5-d4149554ad4e" providerId="ADAL" clId="{C5CFCFEF-6F5D-4937-9B26-C79CCCF37519}" dt="2026-06-23T14:56:16.934" v="10614" actId="478"/>
          <ac:picMkLst>
            <pc:docMk/>
            <pc:sldMk cId="3272925902" sldId="4807"/>
            <ac:picMk id="5" creationId="{D112DFB6-8FE6-C7B8-F15D-7373C0119087}"/>
          </ac:picMkLst>
        </pc:picChg>
        <pc:picChg chg="add mod ord">
          <ac:chgData name="Yoel Kortick" userId="167978f5-7f40-4909-85d5-d4149554ad4e" providerId="ADAL" clId="{C5CFCFEF-6F5D-4937-9B26-C79CCCF37519}" dt="2026-06-23T14:57:12.571" v="10674" actId="1037"/>
          <ac:picMkLst>
            <pc:docMk/>
            <pc:sldMk cId="3272925902" sldId="4807"/>
            <ac:picMk id="7" creationId="{37319A51-475A-628F-8B23-66724A668326}"/>
          </ac:picMkLst>
        </pc:picChg>
        <pc:picChg chg="del">
          <ac:chgData name="Yoel Kortick" userId="167978f5-7f40-4909-85d5-d4149554ad4e" providerId="ADAL" clId="{C5CFCFEF-6F5D-4937-9B26-C79CCCF37519}" dt="2026-06-23T14:55:16.834" v="10576" actId="478"/>
          <ac:picMkLst>
            <pc:docMk/>
            <pc:sldMk cId="3272925902" sldId="4807"/>
            <ac:picMk id="8" creationId="{E0510317-2C90-6DD0-71E7-BCF43478C4D5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299953560" sldId="4808"/>
        </pc:sldMkLst>
        <pc:spChg chg="del">
          <ac:chgData name="Yoel Kortick" userId="167978f5-7f40-4909-85d5-d4149554ad4e" providerId="ADAL" clId="{C5CFCFEF-6F5D-4937-9B26-C79CCCF37519}" dt="2026-06-23T15:02:53.031" v="11044" actId="478"/>
          <ac:spMkLst>
            <pc:docMk/>
            <pc:sldMk cId="2299953560" sldId="4808"/>
            <ac:spMk id="4" creationId="{2BB96648-ECEF-049F-7845-EA29EFE99C2D}"/>
          </ac:spMkLst>
        </pc:spChg>
        <pc:spChg chg="mod">
          <ac:chgData name="Yoel Kortick" userId="167978f5-7f40-4909-85d5-d4149554ad4e" providerId="ADAL" clId="{C5CFCFEF-6F5D-4937-9B26-C79CCCF37519}" dt="2026-06-23T15:02:59.679" v="11058" actId="1035"/>
          <ac:spMkLst>
            <pc:docMk/>
            <pc:sldMk cId="2299953560" sldId="4808"/>
            <ac:spMk id="5" creationId="{30BCF370-A567-1490-39A1-92708CD1E6BD}"/>
          </ac:spMkLst>
        </pc:spChg>
        <pc:spChg chg="del">
          <ac:chgData name="Yoel Kortick" userId="167978f5-7f40-4909-85d5-d4149554ad4e" providerId="ADAL" clId="{C5CFCFEF-6F5D-4937-9B26-C79CCCF37519}" dt="2026-06-23T15:02:54.385" v="11045" actId="478"/>
          <ac:spMkLst>
            <pc:docMk/>
            <pc:sldMk cId="2299953560" sldId="4808"/>
            <ac:spMk id="6" creationId="{696D4D0B-23C1-2090-1286-9B85CD562794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299953560" sldId="4808"/>
            <ac:spMk id="11" creationId="{71F41EDC-2337-D6DE-7A3B-E35016DC97FE}"/>
          </ac:spMkLst>
        </pc:spChg>
        <pc:spChg chg="add mod">
          <ac:chgData name="Yoel Kortick" userId="167978f5-7f40-4909-85d5-d4149554ad4e" providerId="ADAL" clId="{C5CFCFEF-6F5D-4937-9B26-C79CCCF37519}" dt="2026-06-23T15:03:44.893" v="11150" actId="1036"/>
          <ac:spMkLst>
            <pc:docMk/>
            <pc:sldMk cId="2299953560" sldId="4808"/>
            <ac:spMk id="13" creationId="{1956F911-AC7B-294B-296F-B0F5E28EF9B8}"/>
          </ac:spMkLst>
        </pc:spChg>
        <pc:picChg chg="del">
          <ac:chgData name="Yoel Kortick" userId="167978f5-7f40-4909-85d5-d4149554ad4e" providerId="ADAL" clId="{C5CFCFEF-6F5D-4937-9B26-C79CCCF37519}" dt="2026-06-23T15:02:37.266" v="11038" actId="478"/>
          <ac:picMkLst>
            <pc:docMk/>
            <pc:sldMk cId="2299953560" sldId="4808"/>
            <ac:picMk id="3" creationId="{F09AD545-8DC5-7963-5101-B5C3981752D1}"/>
          </ac:picMkLst>
        </pc:picChg>
        <pc:picChg chg="add mod ord">
          <ac:chgData name="Yoel Kortick" userId="167978f5-7f40-4909-85d5-d4149554ad4e" providerId="ADAL" clId="{C5CFCFEF-6F5D-4937-9B26-C79CCCF37519}" dt="2026-06-23T15:02:59.679" v="11058" actId="1035"/>
          <ac:picMkLst>
            <pc:docMk/>
            <pc:sldMk cId="2299953560" sldId="4808"/>
            <ac:picMk id="7" creationId="{F5ED4B31-5B51-4BBF-BFDD-FEC724EC46EE}"/>
          </ac:picMkLst>
        </pc:picChg>
        <pc:picChg chg="add mod">
          <ac:chgData name="Yoel Kortick" userId="167978f5-7f40-4909-85d5-d4149554ad4e" providerId="ADAL" clId="{C5CFCFEF-6F5D-4937-9B26-C79CCCF37519}" dt="2026-06-23T15:03:34.474" v="11146" actId="208"/>
          <ac:picMkLst>
            <pc:docMk/>
            <pc:sldMk cId="2299953560" sldId="4808"/>
            <ac:picMk id="12" creationId="{2BDD4730-CB5D-C36D-3335-F8FB2CA479E1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037479936" sldId="4809"/>
        </pc:sldMkLst>
        <pc:spChg chg="mod">
          <ac:chgData name="Yoel Kortick" userId="167978f5-7f40-4909-85d5-d4149554ad4e" providerId="ADAL" clId="{C5CFCFEF-6F5D-4937-9B26-C79CCCF37519}" dt="2026-06-23T15:09:41.799" v="11269" actId="1036"/>
          <ac:spMkLst>
            <pc:docMk/>
            <pc:sldMk cId="3037479936" sldId="4809"/>
            <ac:spMk id="5" creationId="{B044A55D-0DC3-0BB6-AC52-373262E005AB}"/>
          </ac:spMkLst>
        </pc:spChg>
        <pc:spChg chg="del">
          <ac:chgData name="Yoel Kortick" userId="167978f5-7f40-4909-85d5-d4149554ad4e" providerId="ADAL" clId="{C5CFCFEF-6F5D-4937-9B26-C79CCCF37519}" dt="2026-06-23T15:09:16.184" v="11230" actId="478"/>
          <ac:spMkLst>
            <pc:docMk/>
            <pc:sldMk cId="3037479936" sldId="4809"/>
            <ac:spMk id="6" creationId="{A65AFAE1-08B8-7AD9-2EFE-9BFA795437D5}"/>
          </ac:spMkLst>
        </pc:spChg>
        <pc:spChg chg="add mod">
          <ac:chgData name="Yoel Kortick" userId="167978f5-7f40-4909-85d5-d4149554ad4e" providerId="ADAL" clId="{C5CFCFEF-6F5D-4937-9B26-C79CCCF37519}" dt="2026-06-23T15:09:56.346" v="11473" actId="14100"/>
          <ac:spMkLst>
            <pc:docMk/>
            <pc:sldMk cId="3037479936" sldId="4809"/>
            <ac:spMk id="7" creationId="{FB4C925B-6503-C0F8-2E7D-F08B5A921B03}"/>
          </ac:spMkLst>
        </pc:spChg>
        <pc:spChg chg="mod">
          <ac:chgData name="Yoel Kortick" userId="167978f5-7f40-4909-85d5-d4149554ad4e" providerId="ADAL" clId="{C5CFCFEF-6F5D-4937-9B26-C79CCCF37519}" dt="2026-06-23T15:09:08.769" v="11227" actId="14100"/>
          <ac:spMkLst>
            <pc:docMk/>
            <pc:sldMk cId="3037479936" sldId="4809"/>
            <ac:spMk id="11" creationId="{70DA9FDF-B677-B8BD-952D-F1178C8AD7EF}"/>
          </ac:spMkLst>
        </pc:spChg>
        <pc:picChg chg="add mod ord">
          <ac:chgData name="Yoel Kortick" userId="167978f5-7f40-4909-85d5-d4149554ad4e" providerId="ADAL" clId="{C5CFCFEF-6F5D-4937-9B26-C79CCCF37519}" dt="2026-06-23T15:09:35.099" v="11259" actId="208"/>
          <ac:picMkLst>
            <pc:docMk/>
            <pc:sldMk cId="3037479936" sldId="4809"/>
            <ac:picMk id="3" creationId="{27F394B8-DDBA-FA0A-5603-34801680F022}"/>
          </ac:picMkLst>
        </pc:picChg>
        <pc:picChg chg="del">
          <ac:chgData name="Yoel Kortick" userId="167978f5-7f40-4909-85d5-d4149554ad4e" providerId="ADAL" clId="{C5CFCFEF-6F5D-4937-9B26-C79CCCF37519}" dt="2026-06-23T15:09:10.280" v="11228" actId="478"/>
          <ac:picMkLst>
            <pc:docMk/>
            <pc:sldMk cId="3037479936" sldId="4809"/>
            <ac:picMk id="4" creationId="{ED314F20-EA0B-4B7F-184C-11277C14AACE}"/>
          </ac:picMkLst>
        </pc:picChg>
        <pc:cxnChg chg="del mod">
          <ac:chgData name="Yoel Kortick" userId="167978f5-7f40-4909-85d5-d4149554ad4e" providerId="ADAL" clId="{C5CFCFEF-6F5D-4937-9B26-C79CCCF37519}" dt="2026-06-23T15:09:17.395" v="11231" actId="478"/>
          <ac:cxnSpMkLst>
            <pc:docMk/>
            <pc:sldMk cId="3037479936" sldId="4809"/>
            <ac:cxnSpMk id="8" creationId="{80143E82-A25D-D0E7-4BE9-78E5AAF2E8C5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372733618" sldId="4810"/>
        </pc:sldMkLst>
        <pc:spChg chg="del">
          <ac:chgData name="Yoel Kortick" userId="167978f5-7f40-4909-85d5-d4149554ad4e" providerId="ADAL" clId="{C5CFCFEF-6F5D-4937-9B26-C79CCCF37519}" dt="2026-06-23T15:11:30.203" v="11540" actId="478"/>
          <ac:spMkLst>
            <pc:docMk/>
            <pc:sldMk cId="1372733618" sldId="4810"/>
            <ac:spMk id="5" creationId="{372751FB-8482-B15E-A683-5B8748DB8065}"/>
          </ac:spMkLst>
        </pc:spChg>
        <pc:spChg chg="mod">
          <ac:chgData name="Yoel Kortick" userId="167978f5-7f40-4909-85d5-d4149554ad4e" providerId="ADAL" clId="{C5CFCFEF-6F5D-4937-9B26-C79CCCF37519}" dt="2026-06-23T15:11:53.243" v="11550" actId="14100"/>
          <ac:spMkLst>
            <pc:docMk/>
            <pc:sldMk cId="1372733618" sldId="4810"/>
            <ac:spMk id="7" creationId="{A02CD99B-C8FC-BBE7-221D-60ADFEA6DA7D}"/>
          </ac:spMkLst>
        </pc:spChg>
        <pc:spChg chg="mod">
          <ac:chgData name="Yoel Kortick" userId="167978f5-7f40-4909-85d5-d4149554ad4e" providerId="ADAL" clId="{C5CFCFEF-6F5D-4937-9B26-C79CCCF37519}" dt="2026-06-23T15:11:26.084" v="11538" actId="20577"/>
          <ac:spMkLst>
            <pc:docMk/>
            <pc:sldMk cId="1372733618" sldId="4810"/>
            <ac:spMk id="11" creationId="{79642517-0D39-7E68-157C-9AAC43B9D1D8}"/>
          </ac:spMkLst>
        </pc:spChg>
        <pc:picChg chg="del">
          <ac:chgData name="Yoel Kortick" userId="167978f5-7f40-4909-85d5-d4149554ad4e" providerId="ADAL" clId="{C5CFCFEF-6F5D-4937-9B26-C79CCCF37519}" dt="2026-06-23T15:11:27.859" v="11539" actId="478"/>
          <ac:picMkLst>
            <pc:docMk/>
            <pc:sldMk cId="1372733618" sldId="4810"/>
            <ac:picMk id="3" creationId="{6FD39AD8-FDF2-C850-EBD3-4CB77FCE2232}"/>
          </ac:picMkLst>
        </pc:picChg>
        <pc:picChg chg="add mod ord">
          <ac:chgData name="Yoel Kortick" userId="167978f5-7f40-4909-85d5-d4149554ad4e" providerId="ADAL" clId="{C5CFCFEF-6F5D-4937-9B26-C79CCCF37519}" dt="2026-06-23T15:11:44.553" v="11548" actId="167"/>
          <ac:picMkLst>
            <pc:docMk/>
            <pc:sldMk cId="1372733618" sldId="4810"/>
            <ac:picMk id="4" creationId="{5A4B520A-278E-7E5D-4389-84F0963B67F1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193746579" sldId="4811"/>
        </pc:sldMkLst>
        <pc:spChg chg="add del mod">
          <ac:chgData name="Yoel Kortick" userId="167978f5-7f40-4909-85d5-d4149554ad4e" providerId="ADAL" clId="{C5CFCFEF-6F5D-4937-9B26-C79CCCF37519}" dt="2026-06-23T15:12:19.825" v="11554" actId="478"/>
          <ac:spMkLst>
            <pc:docMk/>
            <pc:sldMk cId="3193746579" sldId="4811"/>
            <ac:spMk id="3" creationId="{ABB0E745-3BDA-55A6-D459-91A000B7E135}"/>
          </ac:spMkLst>
        </pc:spChg>
        <pc:spChg chg="add mod">
          <ac:chgData name="Yoel Kortick" userId="167978f5-7f40-4909-85d5-d4149554ad4e" providerId="ADAL" clId="{C5CFCFEF-6F5D-4937-9B26-C79CCCF37519}" dt="2026-06-23T15:13:33.754" v="11568" actId="1076"/>
          <ac:spMkLst>
            <pc:docMk/>
            <pc:sldMk cId="3193746579" sldId="4811"/>
            <ac:spMk id="5" creationId="{7EEAE6ED-5D87-D88E-B3C5-23E2CCBEA64A}"/>
          </ac:spMkLst>
        </pc:spChg>
        <pc:spChg chg="add mod">
          <ac:chgData name="Yoel Kortick" userId="167978f5-7f40-4909-85d5-d4149554ad4e" providerId="ADAL" clId="{C5CFCFEF-6F5D-4937-9B26-C79CCCF37519}" dt="2026-06-23T15:13:22.011" v="11565" actId="1076"/>
          <ac:spMkLst>
            <pc:docMk/>
            <pc:sldMk cId="3193746579" sldId="4811"/>
            <ac:spMk id="6" creationId="{622AB14E-4355-6843-89D3-785778DD2BAF}"/>
          </ac:spMkLst>
        </pc:spChg>
        <pc:spChg chg="del">
          <ac:chgData name="Yoel Kortick" userId="167978f5-7f40-4909-85d5-d4149554ad4e" providerId="ADAL" clId="{C5CFCFEF-6F5D-4937-9B26-C79CCCF37519}" dt="2026-06-23T15:12:45.571" v="11560" actId="478"/>
          <ac:spMkLst>
            <pc:docMk/>
            <pc:sldMk cId="3193746579" sldId="4811"/>
            <ac:spMk id="7" creationId="{4024C7BB-46D0-814D-790F-4AA41F1E7EAE}"/>
          </ac:spMkLst>
        </pc:spChg>
        <pc:spChg chg="del">
          <ac:chgData name="Yoel Kortick" userId="167978f5-7f40-4909-85d5-d4149554ad4e" providerId="ADAL" clId="{C5CFCFEF-6F5D-4937-9B26-C79CCCF37519}" dt="2026-06-23T15:12:18.856" v="11553" actId="478"/>
          <ac:spMkLst>
            <pc:docMk/>
            <pc:sldMk cId="3193746579" sldId="4811"/>
            <ac:spMk id="11" creationId="{BFF7608D-E88D-9364-1B40-C80E8A7953EE}"/>
          </ac:spMkLst>
        </pc:spChg>
        <pc:picChg chg="del">
          <ac:chgData name="Yoel Kortick" userId="167978f5-7f40-4909-85d5-d4149554ad4e" providerId="ADAL" clId="{C5CFCFEF-6F5D-4937-9B26-C79CCCF37519}" dt="2026-06-23T15:12:17.398" v="11552" actId="478"/>
          <ac:picMkLst>
            <pc:docMk/>
            <pc:sldMk cId="3193746579" sldId="4811"/>
            <ac:picMk id="4" creationId="{B57B1BA0-D56F-BB76-F7FD-8B35DB11A9D2}"/>
          </ac:picMkLst>
        </pc:picChg>
        <pc:picChg chg="add mod ord">
          <ac:chgData name="Yoel Kortick" userId="167978f5-7f40-4909-85d5-d4149554ad4e" providerId="ADAL" clId="{C5CFCFEF-6F5D-4937-9B26-C79CCCF37519}" dt="2026-06-23T15:13:14.810" v="11564" actId="208"/>
          <ac:picMkLst>
            <pc:docMk/>
            <pc:sldMk cId="3193746579" sldId="4811"/>
            <ac:picMk id="14" creationId="{B9AF1985-A4C5-5E2C-267E-ED2E06F7D992}"/>
          </ac:picMkLst>
        </pc:picChg>
        <pc:cxnChg chg="add mod">
          <ac:chgData name="Yoel Kortick" userId="167978f5-7f40-4909-85d5-d4149554ad4e" providerId="ADAL" clId="{C5CFCFEF-6F5D-4937-9B26-C79CCCF37519}" dt="2026-06-23T15:13:37.703" v="11569" actId="14100"/>
          <ac:cxnSpMkLst>
            <pc:docMk/>
            <pc:sldMk cId="3193746579" sldId="4811"/>
            <ac:cxnSpMk id="8" creationId="{637EF73F-5004-9577-CC15-6A536BC74438}"/>
          </ac:cxnSpMkLst>
        </pc:cxnChg>
        <pc:cxnChg chg="add mod">
          <ac:chgData name="Yoel Kortick" userId="167978f5-7f40-4909-85d5-d4149554ad4e" providerId="ADAL" clId="{C5CFCFEF-6F5D-4937-9B26-C79CCCF37519}" dt="2026-06-23T15:13:27.247" v="11567" actId="14100"/>
          <ac:cxnSpMkLst>
            <pc:docMk/>
            <pc:sldMk cId="3193746579" sldId="4811"/>
            <ac:cxnSpMk id="12" creationId="{C6D14D87-C74A-56A2-573D-3098827C9FA2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911020862" sldId="4812"/>
        </pc:sldMkLst>
        <pc:spChg chg="mod">
          <ac:chgData name="Yoel Kortick" userId="167978f5-7f40-4909-85d5-d4149554ad4e" providerId="ADAL" clId="{C5CFCFEF-6F5D-4937-9B26-C79CCCF37519}" dt="2026-06-23T15:16:09.941" v="11661" actId="1035"/>
          <ac:spMkLst>
            <pc:docMk/>
            <pc:sldMk cId="3911020862" sldId="4812"/>
            <ac:spMk id="5" creationId="{B044A55D-0DC3-0BB6-AC52-373262E005AB}"/>
          </ac:spMkLst>
        </pc:spChg>
        <pc:spChg chg="mod">
          <ac:chgData name="Yoel Kortick" userId="167978f5-7f40-4909-85d5-d4149554ad4e" providerId="ADAL" clId="{C5CFCFEF-6F5D-4937-9B26-C79CCCF37519}" dt="2026-06-23T15:16:09.941" v="11661" actId="1035"/>
          <ac:spMkLst>
            <pc:docMk/>
            <pc:sldMk cId="3911020862" sldId="4812"/>
            <ac:spMk id="7" creationId="{FB4C925B-6503-C0F8-2E7D-F08B5A921B03}"/>
          </ac:spMkLst>
        </pc:spChg>
        <pc:spChg chg="mod">
          <ac:chgData name="Yoel Kortick" userId="167978f5-7f40-4909-85d5-d4149554ad4e" providerId="ADAL" clId="{C5CFCFEF-6F5D-4937-9B26-C79CCCF37519}" dt="2026-06-23T15:15:23.015" v="11612" actId="6549"/>
          <ac:spMkLst>
            <pc:docMk/>
            <pc:sldMk cId="3911020862" sldId="4812"/>
            <ac:spMk id="11" creationId="{70DA9FDF-B677-B8BD-952D-F1178C8AD7EF}"/>
          </ac:spMkLst>
        </pc:spChg>
        <pc:picChg chg="del">
          <ac:chgData name="Yoel Kortick" userId="167978f5-7f40-4909-85d5-d4149554ad4e" providerId="ADAL" clId="{C5CFCFEF-6F5D-4937-9B26-C79CCCF37519}" dt="2026-06-23T15:14:09.552" v="11572" actId="478"/>
          <ac:picMkLst>
            <pc:docMk/>
            <pc:sldMk cId="3911020862" sldId="4812"/>
            <ac:picMk id="3" creationId="{27F394B8-DDBA-FA0A-5603-34801680F022}"/>
          </ac:picMkLst>
        </pc:picChg>
        <pc:picChg chg="add mod ord">
          <ac:chgData name="Yoel Kortick" userId="167978f5-7f40-4909-85d5-d4149554ad4e" providerId="ADAL" clId="{C5CFCFEF-6F5D-4937-9B26-C79CCCF37519}" dt="2026-06-23T15:16:09.941" v="11661" actId="1035"/>
          <ac:picMkLst>
            <pc:docMk/>
            <pc:sldMk cId="3911020862" sldId="4812"/>
            <ac:picMk id="4" creationId="{3D6E7569-FA3C-7206-C0C3-7A28B0449BED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258683895" sldId="4813"/>
        </pc:sldMkLst>
        <pc:spChg chg="add mod">
          <ac:chgData name="Yoel Kortick" userId="167978f5-7f40-4909-85d5-d4149554ad4e" providerId="ADAL" clId="{C5CFCFEF-6F5D-4937-9B26-C79CCCF37519}" dt="2026-06-23T15:17:59.306" v="11673" actId="1076"/>
          <ac:spMkLst>
            <pc:docMk/>
            <pc:sldMk cId="1258683895" sldId="4813"/>
            <ac:spMk id="2" creationId="{546F708B-27FA-C4D6-DEC0-92140816C5DD}"/>
          </ac:spMkLst>
        </pc:spChg>
        <pc:spChg chg="del">
          <ac:chgData name="Yoel Kortick" userId="167978f5-7f40-4909-85d5-d4149554ad4e" providerId="ADAL" clId="{C5CFCFEF-6F5D-4937-9B26-C79CCCF37519}" dt="2026-06-23T15:17:55.072" v="11672" actId="478"/>
          <ac:spMkLst>
            <pc:docMk/>
            <pc:sldMk cId="1258683895" sldId="4813"/>
            <ac:spMk id="5" creationId="{F5E23A09-74B7-ECB2-A94F-03096B86A235}"/>
          </ac:spMkLst>
        </pc:spChg>
        <pc:spChg chg="del">
          <ac:chgData name="Yoel Kortick" userId="167978f5-7f40-4909-85d5-d4149554ad4e" providerId="ADAL" clId="{C5CFCFEF-6F5D-4937-9B26-C79CCCF37519}" dt="2026-06-23T15:17:51.310" v="11671" actId="478"/>
          <ac:spMkLst>
            <pc:docMk/>
            <pc:sldMk cId="1258683895" sldId="4813"/>
            <ac:spMk id="7" creationId="{E29E08C4-FB0A-1F78-9616-BB19D3C1A85D}"/>
          </ac:spMkLst>
        </pc:spChg>
        <pc:spChg chg="mod">
          <ac:chgData name="Yoel Kortick" userId="167978f5-7f40-4909-85d5-d4149554ad4e" providerId="ADAL" clId="{C5CFCFEF-6F5D-4937-9B26-C79CCCF37519}" dt="2026-06-23T15:17:15.360" v="11663"/>
          <ac:spMkLst>
            <pc:docMk/>
            <pc:sldMk cId="1258683895" sldId="4813"/>
            <ac:spMk id="11" creationId="{9509A3A2-7C18-F07B-3E41-874F14258C25}"/>
          </ac:spMkLst>
        </pc:spChg>
        <pc:cxnChg chg="add mod">
          <ac:chgData name="Yoel Kortick" userId="167978f5-7f40-4909-85d5-d4149554ad4e" providerId="ADAL" clId="{C5CFCFEF-6F5D-4937-9B26-C79CCCF37519}" dt="2026-06-23T15:18:04.827" v="11675" actId="14100"/>
          <ac:cxnSpMkLst>
            <pc:docMk/>
            <pc:sldMk cId="1258683895" sldId="4813"/>
            <ac:cxnSpMk id="3" creationId="{83419ABD-EA73-0936-E349-3A7165404B12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147273606" sldId="4814"/>
        </pc:sldMkLst>
        <pc:spChg chg="mod">
          <ac:chgData name="Yoel Kortick" userId="167978f5-7f40-4909-85d5-d4149554ad4e" providerId="ADAL" clId="{C5CFCFEF-6F5D-4937-9B26-C79CCCF37519}" dt="2026-06-23T15:22:15.623" v="11802" actId="1076"/>
          <ac:spMkLst>
            <pc:docMk/>
            <pc:sldMk cId="3147273606" sldId="4814"/>
            <ac:spMk id="2" creationId="{8BB15891-654C-FC93-ABDE-A55F5886E70C}"/>
          </ac:spMkLst>
        </pc:spChg>
        <pc:spChg chg="add mod">
          <ac:chgData name="Yoel Kortick" userId="167978f5-7f40-4909-85d5-d4149554ad4e" providerId="ADAL" clId="{C5CFCFEF-6F5D-4937-9B26-C79CCCF37519}" dt="2026-06-23T15:19:54.620" v="11766" actId="1036"/>
          <ac:spMkLst>
            <pc:docMk/>
            <pc:sldMk cId="3147273606" sldId="4814"/>
            <ac:spMk id="8" creationId="{115AC84A-50A2-4270-23C2-8B25D9240FA2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3147273606" sldId="4814"/>
            <ac:spMk id="11" creationId="{BBB90B7E-5421-CE62-C4D3-62FE4335EE62}"/>
          </ac:spMkLst>
        </pc:spChg>
        <pc:spChg chg="add del mod">
          <ac:chgData name="Yoel Kortick" userId="167978f5-7f40-4909-85d5-d4149554ad4e" providerId="ADAL" clId="{C5CFCFEF-6F5D-4937-9B26-C79CCCF37519}" dt="2026-06-23T15:22:24.354" v="11805" actId="478"/>
          <ac:spMkLst>
            <pc:docMk/>
            <pc:sldMk cId="3147273606" sldId="4814"/>
            <ac:spMk id="13" creationId="{DDC9FE66-2E03-65CD-58C1-EB803CA80EBB}"/>
          </ac:spMkLst>
        </pc:spChg>
        <pc:picChg chg="del">
          <ac:chgData name="Yoel Kortick" userId="167978f5-7f40-4909-85d5-d4149554ad4e" providerId="ADAL" clId="{C5CFCFEF-6F5D-4937-9B26-C79CCCF37519}" dt="2026-06-23T15:18:34.391" v="11679" actId="478"/>
          <ac:picMkLst>
            <pc:docMk/>
            <pc:sldMk cId="3147273606" sldId="4814"/>
            <ac:picMk id="4" creationId="{F2955027-06E8-9606-A552-4F0A451462F0}"/>
          </ac:picMkLst>
        </pc:picChg>
        <pc:picChg chg="add mod ord">
          <ac:chgData name="Yoel Kortick" userId="167978f5-7f40-4909-85d5-d4149554ad4e" providerId="ADAL" clId="{C5CFCFEF-6F5D-4937-9B26-C79CCCF37519}" dt="2026-06-23T15:19:46.946" v="11761" actId="208"/>
          <ac:picMkLst>
            <pc:docMk/>
            <pc:sldMk cId="3147273606" sldId="4814"/>
            <ac:picMk id="6" creationId="{5455D83C-4BFB-8793-D069-C5CE16E082F3}"/>
          </ac:picMkLst>
        </pc:picChg>
        <pc:cxnChg chg="mod">
          <ac:chgData name="Yoel Kortick" userId="167978f5-7f40-4909-85d5-d4149554ad4e" providerId="ADAL" clId="{C5CFCFEF-6F5D-4937-9B26-C79CCCF37519}" dt="2026-06-23T15:22:20.486" v="11803" actId="14100"/>
          <ac:cxnSpMkLst>
            <pc:docMk/>
            <pc:sldMk cId="3147273606" sldId="4814"/>
            <ac:cxnSpMk id="3" creationId="{6EA51079-417F-3EA1-BC1F-FDF741A663F0}"/>
          </ac:cxnSpMkLst>
        </pc:cxnChg>
        <pc:cxnChg chg="add mod">
          <ac:chgData name="Yoel Kortick" userId="167978f5-7f40-4909-85d5-d4149554ad4e" providerId="ADAL" clId="{C5CFCFEF-6F5D-4937-9B26-C79CCCF37519}" dt="2026-06-23T15:22:31.370" v="11807" actId="14100"/>
          <ac:cxnSpMkLst>
            <pc:docMk/>
            <pc:sldMk cId="3147273606" sldId="4814"/>
            <ac:cxnSpMk id="14" creationId="{11413B0A-2B62-A3BE-DDC0-4916EE2C7C6D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860589473" sldId="4815"/>
        </pc:sldMkLst>
        <pc:spChg chg="add del mod">
          <ac:chgData name="Yoel Kortick" userId="167978f5-7f40-4909-85d5-d4149554ad4e" providerId="ADAL" clId="{C5CFCFEF-6F5D-4937-9B26-C79CCCF37519}" dt="2026-06-23T15:24:58.127" v="11818" actId="478"/>
          <ac:spMkLst>
            <pc:docMk/>
            <pc:sldMk cId="3860589473" sldId="4815"/>
            <ac:spMk id="3" creationId="{F36ED9F6-F24F-DAF4-78BD-6A8C6E834224}"/>
          </ac:spMkLst>
        </pc:spChg>
        <pc:spChg chg="add del mod">
          <ac:chgData name="Yoel Kortick" userId="167978f5-7f40-4909-85d5-d4149554ad4e" providerId="ADAL" clId="{C5CFCFEF-6F5D-4937-9B26-C79CCCF37519}" dt="2026-06-23T15:25:44.539" v="11828" actId="478"/>
          <ac:spMkLst>
            <pc:docMk/>
            <pc:sldMk cId="3860589473" sldId="4815"/>
            <ac:spMk id="4" creationId="{B26A304F-E886-A706-2060-AC29AFE35335}"/>
          </ac:spMkLst>
        </pc:spChg>
        <pc:spChg chg="add mod">
          <ac:chgData name="Yoel Kortick" userId="167978f5-7f40-4909-85d5-d4149554ad4e" providerId="ADAL" clId="{C5CFCFEF-6F5D-4937-9B26-C79CCCF37519}" dt="2026-06-23T16:02:57.665" v="12545"/>
          <ac:spMkLst>
            <pc:docMk/>
            <pc:sldMk cId="3860589473" sldId="4815"/>
            <ac:spMk id="7" creationId="{18926FB2-A90E-A0DF-D76B-668217955097}"/>
          </ac:spMkLst>
        </pc:spChg>
        <pc:spChg chg="add">
          <ac:chgData name="Yoel Kortick" userId="167978f5-7f40-4909-85d5-d4149554ad4e" providerId="ADAL" clId="{C5CFCFEF-6F5D-4937-9B26-C79CCCF37519}" dt="2026-06-23T15:26:20.291" v="11836" actId="11529"/>
          <ac:spMkLst>
            <pc:docMk/>
            <pc:sldMk cId="3860589473" sldId="4815"/>
            <ac:spMk id="8" creationId="{47638DC9-B4CD-8266-5A94-DFE630CC089A}"/>
          </ac:spMkLst>
        </pc:spChg>
        <pc:spChg chg="del">
          <ac:chgData name="Yoel Kortick" userId="167978f5-7f40-4909-85d5-d4149554ad4e" providerId="ADAL" clId="{C5CFCFEF-6F5D-4937-9B26-C79CCCF37519}" dt="2026-06-23T15:24:57.402" v="11817" actId="478"/>
          <ac:spMkLst>
            <pc:docMk/>
            <pc:sldMk cId="3860589473" sldId="4815"/>
            <ac:spMk id="11" creationId="{E33F0461-FA15-FD0A-6BF4-59EA6C633468}"/>
          </ac:spMkLst>
        </pc:spChg>
        <pc:spChg chg="add">
          <ac:chgData name="Yoel Kortick" userId="167978f5-7f40-4909-85d5-d4149554ad4e" providerId="ADAL" clId="{C5CFCFEF-6F5D-4937-9B26-C79CCCF37519}" dt="2026-06-23T15:26:25.355" v="11837" actId="11529"/>
          <ac:spMkLst>
            <pc:docMk/>
            <pc:sldMk cId="3860589473" sldId="4815"/>
            <ac:spMk id="12" creationId="{5B87DF29-B496-43DE-D6F0-97CD26E1EBCB}"/>
          </ac:spMkLst>
        </pc:spChg>
        <pc:spChg chg="add">
          <ac:chgData name="Yoel Kortick" userId="167978f5-7f40-4909-85d5-d4149554ad4e" providerId="ADAL" clId="{C5CFCFEF-6F5D-4937-9B26-C79CCCF37519}" dt="2026-06-23T15:26:37.662" v="11839" actId="11529"/>
          <ac:spMkLst>
            <pc:docMk/>
            <pc:sldMk cId="3860589473" sldId="4815"/>
            <ac:spMk id="13" creationId="{76ABE3E5-6162-05FE-3945-F6359969D095}"/>
          </ac:spMkLst>
        </pc:spChg>
        <pc:picChg chg="add mod ord">
          <ac:chgData name="Yoel Kortick" userId="167978f5-7f40-4909-85d5-d4149554ad4e" providerId="ADAL" clId="{C5CFCFEF-6F5D-4937-9B26-C79CCCF37519}" dt="2026-06-23T15:26:31.512" v="11838" actId="208"/>
          <ac:picMkLst>
            <pc:docMk/>
            <pc:sldMk cId="3860589473" sldId="4815"/>
            <ac:picMk id="6" creationId="{67E33FDB-3EB5-B724-7A7F-90E318905DD6}"/>
          </ac:picMkLst>
        </pc:picChg>
      </pc:sldChg>
      <pc:sldChg chg="add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654096100" sldId="4816"/>
        </pc:sldMkLst>
        <pc:spChg chg="add mod">
          <ac:chgData name="Yoel Kortick" userId="167978f5-7f40-4909-85d5-d4149554ad4e" providerId="ADAL" clId="{C5CFCFEF-6F5D-4937-9B26-C79CCCF37519}" dt="2026-06-23T15:37:16.106" v="12239" actId="1036"/>
          <ac:spMkLst>
            <pc:docMk/>
            <pc:sldMk cId="2654096100" sldId="4816"/>
            <ac:spMk id="4" creationId="{A4B25E27-7D42-D91B-3E06-2968F9610915}"/>
          </ac:spMkLst>
        </pc:spChg>
        <pc:spChg chg="add mod">
          <ac:chgData name="Yoel Kortick" userId="167978f5-7f40-4909-85d5-d4149554ad4e" providerId="ADAL" clId="{C5CFCFEF-6F5D-4937-9B26-C79CCCF37519}" dt="2026-06-23T15:37:16.106" v="12239" actId="1036"/>
          <ac:spMkLst>
            <pc:docMk/>
            <pc:sldMk cId="2654096100" sldId="4816"/>
            <ac:spMk id="5" creationId="{956AA883-218F-4455-F6AA-B15AA3639085}"/>
          </ac:spMkLst>
        </pc:spChg>
        <pc:spChg chg="add mod">
          <ac:chgData name="Yoel Kortick" userId="167978f5-7f40-4909-85d5-d4149554ad4e" providerId="ADAL" clId="{C5CFCFEF-6F5D-4937-9B26-C79CCCF37519}" dt="2026-06-23T15:37:16.106" v="12239" actId="1036"/>
          <ac:spMkLst>
            <pc:docMk/>
            <pc:sldMk cId="2654096100" sldId="4816"/>
            <ac:spMk id="6" creationId="{6EDEC616-24AC-1704-EF94-99003198D19A}"/>
          </ac:spMkLst>
        </pc:spChg>
        <pc:spChg chg="mod">
          <ac:chgData name="Yoel Kortick" userId="167978f5-7f40-4909-85d5-d4149554ad4e" providerId="ADAL" clId="{C5CFCFEF-6F5D-4937-9B26-C79CCCF37519}" dt="2026-06-23T15:30:27.593" v="12063" actId="14100"/>
          <ac:spMkLst>
            <pc:docMk/>
            <pc:sldMk cId="2654096100" sldId="4816"/>
            <ac:spMk id="11" creationId="{F43CF48F-1276-C1F7-FC0C-35C350DBFD4B}"/>
          </ac:spMkLst>
        </pc:spChg>
        <pc:spChg chg="add mod">
          <ac:chgData name="Yoel Kortick" userId="167978f5-7f40-4909-85d5-d4149554ad4e" providerId="ADAL" clId="{C5CFCFEF-6F5D-4937-9B26-C79CCCF37519}" dt="2026-06-23T15:37:16.106" v="12239" actId="1036"/>
          <ac:spMkLst>
            <pc:docMk/>
            <pc:sldMk cId="2654096100" sldId="4816"/>
            <ac:spMk id="12" creationId="{2CA353F6-B1DE-1B66-E88A-28D79EA32986}"/>
          </ac:spMkLst>
        </pc:spChg>
        <pc:picChg chg="add mod">
          <ac:chgData name="Yoel Kortick" userId="167978f5-7f40-4909-85d5-d4149554ad4e" providerId="ADAL" clId="{C5CFCFEF-6F5D-4937-9B26-C79CCCF37519}" dt="2026-06-23T15:37:16.106" v="12239" actId="1036"/>
          <ac:picMkLst>
            <pc:docMk/>
            <pc:sldMk cId="2654096100" sldId="4816"/>
            <ac:picMk id="3" creationId="{DF09FFA1-8BC0-9454-DB0D-277983886007}"/>
          </ac:picMkLst>
        </pc:picChg>
        <pc:picChg chg="add mod">
          <ac:chgData name="Yoel Kortick" userId="167978f5-7f40-4909-85d5-d4149554ad4e" providerId="ADAL" clId="{C5CFCFEF-6F5D-4937-9B26-C79CCCF37519}" dt="2026-06-23T15:37:21.154" v="12240" actId="1076"/>
          <ac:picMkLst>
            <pc:docMk/>
            <pc:sldMk cId="2654096100" sldId="4816"/>
            <ac:picMk id="15" creationId="{1A427DE5-B322-DB49-5126-377967CD7081}"/>
          </ac:picMkLst>
        </pc:picChg>
        <pc:cxnChg chg="add mod">
          <ac:chgData name="Yoel Kortick" userId="167978f5-7f40-4909-85d5-d4149554ad4e" providerId="ADAL" clId="{C5CFCFEF-6F5D-4937-9B26-C79CCCF37519}" dt="2026-06-23T15:37:16.106" v="12239" actId="1036"/>
          <ac:cxnSpMkLst>
            <pc:docMk/>
            <pc:sldMk cId="2654096100" sldId="4816"/>
            <ac:cxnSpMk id="8" creationId="{BB979E50-C41C-A595-34DC-E5D7A9707498}"/>
          </ac:cxnSpMkLst>
        </pc:cxnChg>
        <pc:cxnChg chg="add mod">
          <ac:chgData name="Yoel Kortick" userId="167978f5-7f40-4909-85d5-d4149554ad4e" providerId="ADAL" clId="{C5CFCFEF-6F5D-4937-9B26-C79CCCF37519}" dt="2026-06-23T15:37:16.106" v="12239" actId="1036"/>
          <ac:cxnSpMkLst>
            <pc:docMk/>
            <pc:sldMk cId="2654096100" sldId="4816"/>
            <ac:cxnSpMk id="13" creationId="{F573D4FE-0EDD-7510-23BB-207FD460168D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3452978046" sldId="4817"/>
        </pc:sldMkLst>
        <pc:spChg chg="mod">
          <ac:chgData name="Yoel Kortick" userId="167978f5-7f40-4909-85d5-d4149554ad4e" providerId="ADAL" clId="{C5CFCFEF-6F5D-4937-9B26-C79CCCF37519}" dt="2026-06-23T15:44:55.191" v="12342" actId="14100"/>
          <ac:spMkLst>
            <pc:docMk/>
            <pc:sldMk cId="3452978046" sldId="4817"/>
            <ac:spMk id="4" creationId="{909EC236-5EEA-AA6C-0235-B552E4925448}"/>
          </ac:spMkLst>
        </pc:spChg>
        <pc:spChg chg="mod">
          <ac:chgData name="Yoel Kortick" userId="167978f5-7f40-4909-85d5-d4149554ad4e" providerId="ADAL" clId="{C5CFCFEF-6F5D-4937-9B26-C79CCCF37519}" dt="2026-06-23T15:45:02.649" v="12344" actId="14100"/>
          <ac:spMkLst>
            <pc:docMk/>
            <pc:sldMk cId="3452978046" sldId="4817"/>
            <ac:spMk id="5" creationId="{C3AE8FAA-F499-D0F6-CDA5-4DFD2B93766B}"/>
          </ac:spMkLst>
        </pc:spChg>
        <pc:spChg chg="del">
          <ac:chgData name="Yoel Kortick" userId="167978f5-7f40-4909-85d5-d4149554ad4e" providerId="ADAL" clId="{C5CFCFEF-6F5D-4937-9B26-C79CCCF37519}" dt="2026-06-23T15:44:39.024" v="12309" actId="478"/>
          <ac:spMkLst>
            <pc:docMk/>
            <pc:sldMk cId="3452978046" sldId="4817"/>
            <ac:spMk id="6" creationId="{D94AE9D9-1FFC-3B44-5022-3305FD377630}"/>
          </ac:spMkLst>
        </pc:spChg>
        <pc:spChg chg="mod">
          <ac:chgData name="Yoel Kortick" userId="167978f5-7f40-4909-85d5-d4149554ad4e" providerId="ADAL" clId="{C5CFCFEF-6F5D-4937-9B26-C79CCCF37519}" dt="2026-06-23T15:44:31.777" v="12307" actId="6549"/>
          <ac:spMkLst>
            <pc:docMk/>
            <pc:sldMk cId="3452978046" sldId="4817"/>
            <ac:spMk id="11" creationId="{006672E8-E47F-B081-B563-DB8EF6143221}"/>
          </ac:spMkLst>
        </pc:spChg>
        <pc:spChg chg="del">
          <ac:chgData name="Yoel Kortick" userId="167978f5-7f40-4909-85d5-d4149554ad4e" providerId="ADAL" clId="{C5CFCFEF-6F5D-4937-9B26-C79CCCF37519}" dt="2026-06-23T15:44:39.024" v="12309" actId="478"/>
          <ac:spMkLst>
            <pc:docMk/>
            <pc:sldMk cId="3452978046" sldId="4817"/>
            <ac:spMk id="12" creationId="{B302D6F6-78E1-6E71-6F70-09AB084E9B94}"/>
          </ac:spMkLst>
        </pc:spChg>
        <pc:picChg chg="del">
          <ac:chgData name="Yoel Kortick" userId="167978f5-7f40-4909-85d5-d4149554ad4e" providerId="ADAL" clId="{C5CFCFEF-6F5D-4937-9B26-C79CCCF37519}" dt="2026-06-23T15:44:33.638" v="12308" actId="478"/>
          <ac:picMkLst>
            <pc:docMk/>
            <pc:sldMk cId="3452978046" sldId="4817"/>
            <ac:picMk id="3" creationId="{5B4331A8-CDE5-E541-3209-51C730962C51}"/>
          </ac:picMkLst>
        </pc:picChg>
        <pc:picChg chg="add mod ord">
          <ac:chgData name="Yoel Kortick" userId="167978f5-7f40-4909-85d5-d4149554ad4e" providerId="ADAL" clId="{C5CFCFEF-6F5D-4937-9B26-C79CCCF37519}" dt="2026-06-23T15:45:06.491" v="12346" actId="208"/>
          <ac:picMkLst>
            <pc:docMk/>
            <pc:sldMk cId="3452978046" sldId="4817"/>
            <ac:picMk id="7" creationId="{9EC39BFC-65B7-1275-4B36-86761ED2F720}"/>
          </ac:picMkLst>
        </pc:picChg>
        <pc:picChg chg="del">
          <ac:chgData name="Yoel Kortick" userId="167978f5-7f40-4909-85d5-d4149554ad4e" providerId="ADAL" clId="{C5CFCFEF-6F5D-4937-9B26-C79CCCF37519}" dt="2026-06-23T15:44:39.024" v="12309" actId="478"/>
          <ac:picMkLst>
            <pc:docMk/>
            <pc:sldMk cId="3452978046" sldId="4817"/>
            <ac:picMk id="15" creationId="{9444D2D0-5A5D-FAEC-6D60-4CFD4968FCAB}"/>
          </ac:picMkLst>
        </pc:picChg>
        <pc:cxnChg chg="del">
          <ac:chgData name="Yoel Kortick" userId="167978f5-7f40-4909-85d5-d4149554ad4e" providerId="ADAL" clId="{C5CFCFEF-6F5D-4937-9B26-C79CCCF37519}" dt="2026-06-23T15:44:39.024" v="12309" actId="478"/>
          <ac:cxnSpMkLst>
            <pc:docMk/>
            <pc:sldMk cId="3452978046" sldId="4817"/>
            <ac:cxnSpMk id="8" creationId="{7C50ECB0-8781-9941-9CC6-6569CE8ED3E3}"/>
          </ac:cxnSpMkLst>
        </pc:cxnChg>
        <pc:cxnChg chg="del">
          <ac:chgData name="Yoel Kortick" userId="167978f5-7f40-4909-85d5-d4149554ad4e" providerId="ADAL" clId="{C5CFCFEF-6F5D-4937-9B26-C79CCCF37519}" dt="2026-06-23T15:44:39.024" v="12309" actId="478"/>
          <ac:cxnSpMkLst>
            <pc:docMk/>
            <pc:sldMk cId="3452978046" sldId="4817"/>
            <ac:cxnSpMk id="13" creationId="{10AA9961-7FA9-9E46-2889-28E41B902EFB}"/>
          </ac:cxnSpMkLst>
        </pc:cxn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2129754750" sldId="4818"/>
        </pc:sldMkLst>
        <pc:spChg chg="del">
          <ac:chgData name="Yoel Kortick" userId="167978f5-7f40-4909-85d5-d4149554ad4e" providerId="ADAL" clId="{C5CFCFEF-6F5D-4937-9B26-C79CCCF37519}" dt="2026-06-23T15:45:27.126" v="12349" actId="478"/>
          <ac:spMkLst>
            <pc:docMk/>
            <pc:sldMk cId="2129754750" sldId="4818"/>
            <ac:spMk id="4" creationId="{5A58F709-CB2D-FD84-832F-0E5BE6E7912C}"/>
          </ac:spMkLst>
        </pc:spChg>
        <pc:spChg chg="mod">
          <ac:chgData name="Yoel Kortick" userId="167978f5-7f40-4909-85d5-d4149554ad4e" providerId="ADAL" clId="{C5CFCFEF-6F5D-4937-9B26-C79CCCF37519}" dt="2026-06-23T15:49:32.295" v="12360" actId="1036"/>
          <ac:spMkLst>
            <pc:docMk/>
            <pc:sldMk cId="2129754750" sldId="4818"/>
            <ac:spMk id="5" creationId="{70F7C6D2-5788-A28A-8902-EC40A80CF5DB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2129754750" sldId="4818"/>
            <ac:spMk id="11" creationId="{535834C5-A23E-8C09-82F5-24046A050872}"/>
          </ac:spMkLst>
        </pc:spChg>
        <pc:picChg chg="add mod ord">
          <ac:chgData name="Yoel Kortick" userId="167978f5-7f40-4909-85d5-d4149554ad4e" providerId="ADAL" clId="{C5CFCFEF-6F5D-4937-9B26-C79CCCF37519}" dt="2026-06-23T15:49:24.991" v="12356" actId="167"/>
          <ac:picMkLst>
            <pc:docMk/>
            <pc:sldMk cId="2129754750" sldId="4818"/>
            <ac:picMk id="3" creationId="{274B946A-02C8-4577-F70D-77D97772DB17}"/>
          </ac:picMkLst>
        </pc:picChg>
        <pc:picChg chg="del">
          <ac:chgData name="Yoel Kortick" userId="167978f5-7f40-4909-85d5-d4149554ad4e" providerId="ADAL" clId="{C5CFCFEF-6F5D-4937-9B26-C79CCCF37519}" dt="2026-06-23T15:45:25.805" v="12348" actId="478"/>
          <ac:picMkLst>
            <pc:docMk/>
            <pc:sldMk cId="2129754750" sldId="4818"/>
            <ac:picMk id="7" creationId="{5E555C5C-DF95-DA5D-EE0E-A23CD935320F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542746860" sldId="4819"/>
        </pc:sldMkLst>
        <pc:spChg chg="add del mod">
          <ac:chgData name="Yoel Kortick" userId="167978f5-7f40-4909-85d5-d4149554ad4e" providerId="ADAL" clId="{C5CFCFEF-6F5D-4937-9B26-C79CCCF37519}" dt="2026-06-23T15:55:44.881" v="12395" actId="478"/>
          <ac:spMkLst>
            <pc:docMk/>
            <pc:sldMk cId="1542746860" sldId="4819"/>
            <ac:spMk id="2" creationId="{B128A19B-4FA1-E1A7-79AD-DC72B0978F3B}"/>
          </ac:spMkLst>
        </pc:spChg>
        <pc:spChg chg="add del mod">
          <ac:chgData name="Yoel Kortick" userId="167978f5-7f40-4909-85d5-d4149554ad4e" providerId="ADAL" clId="{C5CFCFEF-6F5D-4937-9B26-C79CCCF37519}" dt="2026-06-23T15:55:43.389" v="12394" actId="478"/>
          <ac:spMkLst>
            <pc:docMk/>
            <pc:sldMk cId="1542746860" sldId="4819"/>
            <ac:spMk id="5" creationId="{F03BB8C1-7614-6695-E126-F491FF056D80}"/>
          </ac:spMkLst>
        </pc:spChg>
        <pc:spChg chg="add mod">
          <ac:chgData name="Yoel Kortick" userId="167978f5-7f40-4909-85d5-d4149554ad4e" providerId="ADAL" clId="{C5CFCFEF-6F5D-4937-9B26-C79CCCF37519}" dt="2026-06-23T15:56:10.096" v="12410" actId="13926"/>
          <ac:spMkLst>
            <pc:docMk/>
            <pc:sldMk cId="1542746860" sldId="4819"/>
            <ac:spMk id="7" creationId="{633E58B2-9A7F-E672-E706-AA41E55A5245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542746860" sldId="4819"/>
            <ac:spMk id="11" creationId="{B4894A69-4FDD-E1CC-0B62-D5A5041120BE}"/>
          </ac:spMkLst>
        </pc:spChg>
        <pc:picChg chg="del">
          <ac:chgData name="Yoel Kortick" userId="167978f5-7f40-4909-85d5-d4149554ad4e" providerId="ADAL" clId="{C5CFCFEF-6F5D-4937-9B26-C79CCCF37519}" dt="2026-06-23T15:52:03.271" v="12381" actId="478"/>
          <ac:picMkLst>
            <pc:docMk/>
            <pc:sldMk cId="1542746860" sldId="4819"/>
            <ac:picMk id="3" creationId="{E4B22F9F-14AA-9B6F-DCE2-67FA849044D1}"/>
          </ac:picMkLst>
        </pc:picChg>
      </pc:sldChg>
      <pc:sldChg chg="addSp delSp modSp add del mod">
        <pc:chgData name="Yoel Kortick" userId="167978f5-7f40-4909-85d5-d4149554ad4e" providerId="ADAL" clId="{C5CFCFEF-6F5D-4937-9B26-C79CCCF37519}" dt="2026-06-24T17:10:15.036" v="18496" actId="47"/>
        <pc:sldMkLst>
          <pc:docMk/>
          <pc:sldMk cId="1262940150" sldId="4820"/>
        </pc:sldMkLst>
        <pc:spChg chg="add">
          <ac:chgData name="Yoel Kortick" userId="167978f5-7f40-4909-85d5-d4149554ad4e" providerId="ADAL" clId="{C5CFCFEF-6F5D-4937-9B26-C79CCCF37519}" dt="2026-06-23T15:59:20.216" v="12523" actId="11529"/>
          <ac:spMkLst>
            <pc:docMk/>
            <pc:sldMk cId="1262940150" sldId="4820"/>
            <ac:spMk id="7" creationId="{75771480-B8B8-9DF2-7E02-F433A5065A31}"/>
          </ac:spMkLst>
        </pc:spChg>
        <pc:spChg chg="add">
          <ac:chgData name="Yoel Kortick" userId="167978f5-7f40-4909-85d5-d4149554ad4e" providerId="ADAL" clId="{C5CFCFEF-6F5D-4937-9B26-C79CCCF37519}" dt="2026-06-23T15:59:24.815" v="12524" actId="11529"/>
          <ac:spMkLst>
            <pc:docMk/>
            <pc:sldMk cId="1262940150" sldId="4820"/>
            <ac:spMk id="8" creationId="{0AEBA188-B22E-CE81-CF61-6A3C76306DDE}"/>
          </ac:spMkLst>
        </pc:spChg>
        <pc:spChg chg="mod">
          <ac:chgData name="Yoel Kortick" userId="167978f5-7f40-4909-85d5-d4149554ad4e" providerId="ADAL" clId="{C5CFCFEF-6F5D-4937-9B26-C79CCCF37519}" dt="2026-06-23T16:02:57.665" v="12545"/>
          <ac:spMkLst>
            <pc:docMk/>
            <pc:sldMk cId="1262940150" sldId="4820"/>
            <ac:spMk id="11" creationId="{5342AD10-8A61-B099-AB16-433160B613BB}"/>
          </ac:spMkLst>
        </pc:spChg>
        <pc:spChg chg="add mod">
          <ac:chgData name="Yoel Kortick" userId="167978f5-7f40-4909-85d5-d4149554ad4e" providerId="ADAL" clId="{C5CFCFEF-6F5D-4937-9B26-C79CCCF37519}" dt="2026-06-23T16:01:11.927" v="12538" actId="208"/>
          <ac:spMkLst>
            <pc:docMk/>
            <pc:sldMk cId="1262940150" sldId="4820"/>
            <ac:spMk id="12" creationId="{DE8F3995-16E9-293B-D6DD-3A2C5A83A0D5}"/>
          </ac:spMkLst>
        </pc:spChg>
        <pc:spChg chg="add mod">
          <ac:chgData name="Yoel Kortick" userId="167978f5-7f40-4909-85d5-d4149554ad4e" providerId="ADAL" clId="{C5CFCFEF-6F5D-4937-9B26-C79CCCF37519}" dt="2026-06-23T16:01:00.377" v="12537" actId="208"/>
          <ac:spMkLst>
            <pc:docMk/>
            <pc:sldMk cId="1262940150" sldId="4820"/>
            <ac:spMk id="13" creationId="{AA39A54C-72FA-38BE-25FE-EB7BD7E6D248}"/>
          </ac:spMkLst>
        </pc:spChg>
        <pc:spChg chg="add mod">
          <ac:chgData name="Yoel Kortick" userId="167978f5-7f40-4909-85d5-d4149554ad4e" providerId="ADAL" clId="{C5CFCFEF-6F5D-4937-9B26-C79CCCF37519}" dt="2026-06-23T16:01:11.927" v="12538" actId="208"/>
          <ac:spMkLst>
            <pc:docMk/>
            <pc:sldMk cId="1262940150" sldId="4820"/>
            <ac:spMk id="14" creationId="{492AAF8E-E845-D6F0-BB7A-A09544120DD9}"/>
          </ac:spMkLst>
        </pc:spChg>
        <pc:spChg chg="add">
          <ac:chgData name="Yoel Kortick" userId="167978f5-7f40-4909-85d5-d4149554ad4e" providerId="ADAL" clId="{C5CFCFEF-6F5D-4937-9B26-C79CCCF37519}" dt="2026-06-23T16:00:03.989" v="12531" actId="11529"/>
          <ac:spMkLst>
            <pc:docMk/>
            <pc:sldMk cId="1262940150" sldId="4820"/>
            <ac:spMk id="15" creationId="{7BA5E8C5-508D-50CC-A820-86209E0D2FE0}"/>
          </ac:spMkLst>
        </pc:spChg>
        <pc:spChg chg="add mod">
          <ac:chgData name="Yoel Kortick" userId="167978f5-7f40-4909-85d5-d4149554ad4e" providerId="ADAL" clId="{C5CFCFEF-6F5D-4937-9B26-C79CCCF37519}" dt="2026-06-23T16:01:00.377" v="12537" actId="208"/>
          <ac:spMkLst>
            <pc:docMk/>
            <pc:sldMk cId="1262940150" sldId="4820"/>
            <ac:spMk id="16" creationId="{68DE31B0-C8C9-F558-90D3-9873EFA012A1}"/>
          </ac:spMkLst>
        </pc:spChg>
        <pc:spChg chg="add mod">
          <ac:chgData name="Yoel Kortick" userId="167978f5-7f40-4909-85d5-d4149554ad4e" providerId="ADAL" clId="{C5CFCFEF-6F5D-4937-9B26-C79CCCF37519}" dt="2026-06-23T16:00:37.249" v="12535" actId="208"/>
          <ac:spMkLst>
            <pc:docMk/>
            <pc:sldMk cId="1262940150" sldId="4820"/>
            <ac:spMk id="17" creationId="{04A83505-F334-E238-1897-5E2D45470809}"/>
          </ac:spMkLst>
        </pc:spChg>
        <pc:picChg chg="del">
          <ac:chgData name="Yoel Kortick" userId="167978f5-7f40-4909-85d5-d4149554ad4e" providerId="ADAL" clId="{C5CFCFEF-6F5D-4937-9B26-C79CCCF37519}" dt="2026-06-23T15:56:14.897" v="12411" actId="478"/>
          <ac:picMkLst>
            <pc:docMk/>
            <pc:sldMk cId="1262940150" sldId="4820"/>
            <ac:picMk id="3" creationId="{51104860-1815-C79C-22BE-1F0C1820805F}"/>
          </ac:picMkLst>
        </pc:picChg>
        <pc:picChg chg="add mod">
          <ac:chgData name="Yoel Kortick" userId="167978f5-7f40-4909-85d5-d4149554ad4e" providerId="ADAL" clId="{C5CFCFEF-6F5D-4937-9B26-C79CCCF37519}" dt="2026-06-23T15:59:02.201" v="12519" actId="1076"/>
          <ac:picMkLst>
            <pc:docMk/>
            <pc:sldMk cId="1262940150" sldId="4820"/>
            <ac:picMk id="4" creationId="{B008C7FF-D006-09D0-18EA-BC773CFD2F70}"/>
          </ac:picMkLst>
        </pc:picChg>
        <pc:picChg chg="add mod">
          <ac:chgData name="Yoel Kortick" userId="167978f5-7f40-4909-85d5-d4149554ad4e" providerId="ADAL" clId="{C5CFCFEF-6F5D-4937-9B26-C79CCCF37519}" dt="2026-06-23T16:01:36.171" v="12541" actId="208"/>
          <ac:picMkLst>
            <pc:docMk/>
            <pc:sldMk cId="1262940150" sldId="4820"/>
            <ac:picMk id="6" creationId="{E4FB247F-7295-AE64-E313-D6D3260292A8}"/>
          </ac:picMkLst>
        </pc:picChg>
      </pc:sldChg>
      <pc:sldChg chg="add del">
        <pc:chgData name="Yoel Kortick" userId="167978f5-7f40-4909-85d5-d4149554ad4e" providerId="ADAL" clId="{C5CFCFEF-6F5D-4937-9B26-C79CCCF37519}" dt="2026-06-23T16:01:47.937" v="12543" actId="47"/>
        <pc:sldMkLst>
          <pc:docMk/>
          <pc:sldMk cId="2760612604" sldId="4821"/>
        </pc:sldMkLst>
      </pc:sldChg>
      <pc:sldChg chg="modSp add mod">
        <pc:chgData name="Yoel Kortick" userId="167978f5-7f40-4909-85d5-d4149554ad4e" providerId="ADAL" clId="{C5CFCFEF-6F5D-4937-9B26-C79CCCF37519}" dt="2026-06-24T17:13:08.056" v="18511" actId="33524"/>
        <pc:sldMkLst>
          <pc:docMk/>
          <pc:sldMk cId="3310472939" sldId="4821"/>
        </pc:sldMkLst>
        <pc:spChg chg="mod">
          <ac:chgData name="Yoel Kortick" userId="167978f5-7f40-4909-85d5-d4149554ad4e" providerId="ADAL" clId="{C5CFCFEF-6F5D-4937-9B26-C79CCCF37519}" dt="2026-06-24T17:13:08.056" v="18511" actId="33524"/>
          <ac:spMkLst>
            <pc:docMk/>
            <pc:sldMk cId="3310472939" sldId="4821"/>
            <ac:spMk id="11" creationId="{AE886F36-82AC-CE27-B976-B30AFD5CBC7D}"/>
          </ac:spMkLst>
        </pc:spChg>
      </pc:sldChg>
      <pc:sldChg chg="add del">
        <pc:chgData name="Yoel Kortick" userId="167978f5-7f40-4909-85d5-d4149554ad4e" providerId="ADAL" clId="{C5CFCFEF-6F5D-4937-9B26-C79CCCF37519}" dt="2026-06-23T16:01:49.746" v="12544" actId="47"/>
        <pc:sldMkLst>
          <pc:docMk/>
          <pc:sldMk cId="3344517439" sldId="4822"/>
        </pc:sldMkLst>
      </pc:sldChg>
      <pc:sldChg chg="addSp modSp add mod">
        <pc:chgData name="Yoel Kortick" userId="167978f5-7f40-4909-85d5-d4149554ad4e" providerId="ADAL" clId="{C5CFCFEF-6F5D-4937-9B26-C79CCCF37519}" dt="2026-06-24T15:32:11.942" v="14602" actId="113"/>
        <pc:sldMkLst>
          <pc:docMk/>
          <pc:sldMk cId="3387300410" sldId="4822"/>
        </pc:sldMkLst>
        <pc:spChg chg="add mod">
          <ac:chgData name="Yoel Kortick" userId="167978f5-7f40-4909-85d5-d4149554ad4e" providerId="ADAL" clId="{C5CFCFEF-6F5D-4937-9B26-C79CCCF37519}" dt="2026-06-24T15:15:26.938" v="13920" actId="1076"/>
          <ac:spMkLst>
            <pc:docMk/>
            <pc:sldMk cId="3387300410" sldId="4822"/>
            <ac:spMk id="4" creationId="{1BC62DBD-6ACF-ECF8-3403-81754BA7A5B2}"/>
          </ac:spMkLst>
        </pc:spChg>
        <pc:spChg chg="mod">
          <ac:chgData name="Yoel Kortick" userId="167978f5-7f40-4909-85d5-d4149554ad4e" providerId="ADAL" clId="{C5CFCFEF-6F5D-4937-9B26-C79CCCF37519}" dt="2026-06-24T15:32:11.942" v="14602" actId="113"/>
          <ac:spMkLst>
            <pc:docMk/>
            <pc:sldMk cId="3387300410" sldId="4822"/>
            <ac:spMk id="11" creationId="{6EA2F654-6356-99A4-967F-56C02DAE5892}"/>
          </ac:spMkLst>
        </pc:spChg>
        <pc:spChg chg="add mod">
          <ac:chgData name="Yoel Kortick" userId="167978f5-7f40-4909-85d5-d4149554ad4e" providerId="ADAL" clId="{C5CFCFEF-6F5D-4937-9B26-C79CCCF37519}" dt="2026-06-24T15:32:02.356" v="14601" actId="14100"/>
          <ac:spMkLst>
            <pc:docMk/>
            <pc:sldMk cId="3387300410" sldId="4822"/>
            <ac:spMk id="12" creationId="{9359469E-951B-8256-7460-D938C919015A}"/>
          </ac:spMkLst>
        </pc:spChg>
        <pc:spChg chg="add mod">
          <ac:chgData name="Yoel Kortick" userId="167978f5-7f40-4909-85d5-d4149554ad4e" providerId="ADAL" clId="{C5CFCFEF-6F5D-4937-9B26-C79CCCF37519}" dt="2026-06-24T15:19:38.235" v="14136" actId="1035"/>
          <ac:spMkLst>
            <pc:docMk/>
            <pc:sldMk cId="3387300410" sldId="4822"/>
            <ac:spMk id="15" creationId="{2AF343E3-639A-0527-DB3A-C91348C49350}"/>
          </ac:spMkLst>
        </pc:spChg>
        <pc:spChg chg="add mod">
          <ac:chgData name="Yoel Kortick" userId="167978f5-7f40-4909-85d5-d4149554ad4e" providerId="ADAL" clId="{C5CFCFEF-6F5D-4937-9B26-C79CCCF37519}" dt="2026-06-24T15:27:29.908" v="14458" actId="21"/>
          <ac:spMkLst>
            <pc:docMk/>
            <pc:sldMk cId="3387300410" sldId="4822"/>
            <ac:spMk id="16" creationId="{18F2C3BD-AA60-814D-D375-C32172E7B71B}"/>
          </ac:spMkLst>
        </pc:spChg>
        <pc:picChg chg="add mod">
          <ac:chgData name="Yoel Kortick" userId="167978f5-7f40-4909-85d5-d4149554ad4e" providerId="ADAL" clId="{C5CFCFEF-6F5D-4937-9B26-C79CCCF37519}" dt="2026-06-24T15:15:26.938" v="13920" actId="1076"/>
          <ac:picMkLst>
            <pc:docMk/>
            <pc:sldMk cId="3387300410" sldId="4822"/>
            <ac:picMk id="3" creationId="{315B276A-954F-FD82-081C-20004A813C10}"/>
          </ac:picMkLst>
        </pc:picChg>
        <pc:picChg chg="add mod">
          <ac:chgData name="Yoel Kortick" userId="167978f5-7f40-4909-85d5-d4149554ad4e" providerId="ADAL" clId="{C5CFCFEF-6F5D-4937-9B26-C79CCCF37519}" dt="2026-06-24T15:19:26.337" v="14132" actId="208"/>
          <ac:picMkLst>
            <pc:docMk/>
            <pc:sldMk cId="3387300410" sldId="4822"/>
            <ac:picMk id="8" creationId="{ED2F8CF6-5702-FC34-64CE-EF94F587B24E}"/>
          </ac:picMkLst>
        </pc:picChg>
        <pc:cxnChg chg="add mod">
          <ac:chgData name="Yoel Kortick" userId="167978f5-7f40-4909-85d5-d4149554ad4e" providerId="ADAL" clId="{C5CFCFEF-6F5D-4937-9B26-C79CCCF37519}" dt="2026-06-24T15:15:26.938" v="13920" actId="1076"/>
          <ac:cxnSpMkLst>
            <pc:docMk/>
            <pc:sldMk cId="3387300410" sldId="4822"/>
            <ac:cxnSpMk id="6" creationId="{607B5E5D-CFA8-A935-7554-EB191D4F970D}"/>
          </ac:cxnSpMkLst>
        </pc:cxnChg>
        <pc:cxnChg chg="add mod">
          <ac:chgData name="Yoel Kortick" userId="167978f5-7f40-4909-85d5-d4149554ad4e" providerId="ADAL" clId="{C5CFCFEF-6F5D-4937-9B26-C79CCCF37519}" dt="2026-06-24T15:18:17.736" v="13925" actId="14100"/>
          <ac:cxnSpMkLst>
            <pc:docMk/>
            <pc:sldMk cId="3387300410" sldId="4822"/>
            <ac:cxnSpMk id="13" creationId="{0FDA39B7-A2EB-BC9C-8173-8DF501470313}"/>
          </ac:cxnSpMkLst>
        </pc:cxnChg>
        <pc:cxnChg chg="add mod">
          <ac:chgData name="Yoel Kortick" userId="167978f5-7f40-4909-85d5-d4149554ad4e" providerId="ADAL" clId="{C5CFCFEF-6F5D-4937-9B26-C79CCCF37519}" dt="2026-06-24T15:25:54.837" v="14415" actId="14100"/>
          <ac:cxnSpMkLst>
            <pc:docMk/>
            <pc:sldMk cId="3387300410" sldId="4822"/>
            <ac:cxnSpMk id="17" creationId="{B0121D99-F763-2BA5-01DE-36739D252BA9}"/>
          </ac:cxnSpMkLst>
        </pc:cxnChg>
        <pc:cxnChg chg="add mod">
          <ac:chgData name="Yoel Kortick" userId="167978f5-7f40-4909-85d5-d4149554ad4e" providerId="ADAL" clId="{C5CFCFEF-6F5D-4937-9B26-C79CCCF37519}" dt="2026-06-24T15:27:25.432" v="14453" actId="14100"/>
          <ac:cxnSpMkLst>
            <pc:docMk/>
            <pc:sldMk cId="3387300410" sldId="4822"/>
            <ac:cxnSpMk id="19" creationId="{3B125BD3-6264-7092-9404-5CE040AC79C4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5:55:32.353" v="15237" actId="20577"/>
        <pc:sldMkLst>
          <pc:docMk/>
          <pc:sldMk cId="4409995" sldId="4823"/>
        </pc:sldMkLst>
        <pc:spChg chg="mod">
          <ac:chgData name="Yoel Kortick" userId="167978f5-7f40-4909-85d5-d4149554ad4e" providerId="ADAL" clId="{C5CFCFEF-6F5D-4937-9B26-C79CCCF37519}" dt="2026-06-24T15:46:36.384" v="15039" actId="1036"/>
          <ac:spMkLst>
            <pc:docMk/>
            <pc:sldMk cId="4409995" sldId="4823"/>
            <ac:spMk id="4" creationId="{5370E06C-BA64-C159-D3A1-C2DC1864DAA1}"/>
          </ac:spMkLst>
        </pc:spChg>
        <pc:spChg chg="mod">
          <ac:chgData name="Yoel Kortick" userId="167978f5-7f40-4909-85d5-d4149554ad4e" providerId="ADAL" clId="{C5CFCFEF-6F5D-4937-9B26-C79CCCF37519}" dt="2026-06-24T15:46:30.488" v="15029" actId="20577"/>
          <ac:spMkLst>
            <pc:docMk/>
            <pc:sldMk cId="4409995" sldId="4823"/>
            <ac:spMk id="11" creationId="{BD37116A-51AE-18B6-F6D4-B126F614EEE6}"/>
          </ac:spMkLst>
        </pc:spChg>
        <pc:spChg chg="mod">
          <ac:chgData name="Yoel Kortick" userId="167978f5-7f40-4909-85d5-d4149554ad4e" providerId="ADAL" clId="{C5CFCFEF-6F5D-4937-9B26-C79CCCF37519}" dt="2026-06-24T15:55:32.353" v="15237" actId="20577"/>
          <ac:spMkLst>
            <pc:docMk/>
            <pc:sldMk cId="4409995" sldId="4823"/>
            <ac:spMk id="12" creationId="{5D9965A0-315D-D2C5-78BF-B729E3BBFDA4}"/>
          </ac:spMkLst>
        </pc:spChg>
        <pc:spChg chg="mod">
          <ac:chgData name="Yoel Kortick" userId="167978f5-7f40-4909-85d5-d4149554ad4e" providerId="ADAL" clId="{C5CFCFEF-6F5D-4937-9B26-C79CCCF37519}" dt="2026-06-24T15:46:36.384" v="15039" actId="1036"/>
          <ac:spMkLst>
            <pc:docMk/>
            <pc:sldMk cId="4409995" sldId="4823"/>
            <ac:spMk id="15" creationId="{6A6971C5-BD8A-7814-C896-42887840DBC0}"/>
          </ac:spMkLst>
        </pc:spChg>
        <pc:picChg chg="del">
          <ac:chgData name="Yoel Kortick" userId="167978f5-7f40-4909-85d5-d4149554ad4e" providerId="ADAL" clId="{C5CFCFEF-6F5D-4937-9B26-C79CCCF37519}" dt="2026-06-24T15:23:02.753" v="14286" actId="478"/>
          <ac:picMkLst>
            <pc:docMk/>
            <pc:sldMk cId="4409995" sldId="4823"/>
            <ac:picMk id="3" creationId="{3DA802AB-018D-681C-2CAF-B1F02DE6D6E8}"/>
          </ac:picMkLst>
        </pc:picChg>
        <pc:picChg chg="add del mod ord">
          <ac:chgData name="Yoel Kortick" userId="167978f5-7f40-4909-85d5-d4149554ad4e" providerId="ADAL" clId="{C5CFCFEF-6F5D-4937-9B26-C79CCCF37519}" dt="2026-06-24T15:36:04.448" v="14694" actId="478"/>
          <ac:picMkLst>
            <pc:docMk/>
            <pc:sldMk cId="4409995" sldId="4823"/>
            <ac:picMk id="5" creationId="{6288DA7C-AEB8-9A0A-0DC3-4096A7C9CE83}"/>
          </ac:picMkLst>
        </pc:picChg>
        <pc:picChg chg="del">
          <ac:chgData name="Yoel Kortick" userId="167978f5-7f40-4909-85d5-d4149554ad4e" providerId="ADAL" clId="{C5CFCFEF-6F5D-4937-9B26-C79CCCF37519}" dt="2026-06-24T15:28:52.337" v="14534" actId="478"/>
          <ac:picMkLst>
            <pc:docMk/>
            <pc:sldMk cId="4409995" sldId="4823"/>
            <ac:picMk id="8" creationId="{1D5F9B2A-9AC1-EB5F-1CD5-FA8223D05A67}"/>
          </ac:picMkLst>
        </pc:picChg>
        <pc:picChg chg="add del mod ord">
          <ac:chgData name="Yoel Kortick" userId="167978f5-7f40-4909-85d5-d4149554ad4e" providerId="ADAL" clId="{C5CFCFEF-6F5D-4937-9B26-C79CCCF37519}" dt="2026-06-24T15:36:48.969" v="14726" actId="478"/>
          <ac:picMkLst>
            <pc:docMk/>
            <pc:sldMk cId="4409995" sldId="4823"/>
            <ac:picMk id="16" creationId="{88E847E2-EE60-CB0F-B02B-4B3EBC53A56D}"/>
          </ac:picMkLst>
        </pc:picChg>
        <pc:picChg chg="add mod ord">
          <ac:chgData name="Yoel Kortick" userId="167978f5-7f40-4909-85d5-d4149554ad4e" providerId="ADAL" clId="{C5CFCFEF-6F5D-4937-9B26-C79CCCF37519}" dt="2026-06-24T15:46:36.384" v="15039" actId="1036"/>
          <ac:picMkLst>
            <pc:docMk/>
            <pc:sldMk cId="4409995" sldId="4823"/>
            <ac:picMk id="19" creationId="{9B72F1E1-7640-91AF-2E88-B96B9E3DD8B0}"/>
          </ac:picMkLst>
        </pc:picChg>
        <pc:picChg chg="add mod ord">
          <ac:chgData name="Yoel Kortick" userId="167978f5-7f40-4909-85d5-d4149554ad4e" providerId="ADAL" clId="{C5CFCFEF-6F5D-4937-9B26-C79CCCF37519}" dt="2026-06-24T15:46:36.384" v="15039" actId="1036"/>
          <ac:picMkLst>
            <pc:docMk/>
            <pc:sldMk cId="4409995" sldId="4823"/>
            <ac:picMk id="22" creationId="{296183B7-385D-88F9-5109-30AF5A052E71}"/>
          </ac:picMkLst>
        </pc:picChg>
        <pc:cxnChg chg="mod">
          <ac:chgData name="Yoel Kortick" userId="167978f5-7f40-4909-85d5-d4149554ad4e" providerId="ADAL" clId="{C5CFCFEF-6F5D-4937-9B26-C79CCCF37519}" dt="2026-06-24T15:46:36.384" v="15039" actId="1036"/>
          <ac:cxnSpMkLst>
            <pc:docMk/>
            <pc:sldMk cId="4409995" sldId="4823"/>
            <ac:cxnSpMk id="6" creationId="{5D6B55C8-7F66-934B-4E7B-284C6C855C10}"/>
          </ac:cxnSpMkLst>
        </pc:cxnChg>
        <pc:cxnChg chg="mod">
          <ac:chgData name="Yoel Kortick" userId="167978f5-7f40-4909-85d5-d4149554ad4e" providerId="ADAL" clId="{C5CFCFEF-6F5D-4937-9B26-C79CCCF37519}" dt="2026-06-24T15:46:36.384" v="15039" actId="1036"/>
          <ac:cxnSpMkLst>
            <pc:docMk/>
            <pc:sldMk cId="4409995" sldId="4823"/>
            <ac:cxnSpMk id="13" creationId="{F9C99F7C-743E-9DAD-4712-2C818C9E0756}"/>
          </ac:cxnSpMkLst>
        </pc:cxnChg>
      </pc:sldChg>
      <pc:sldChg chg="modSp add mod">
        <pc:chgData name="Yoel Kortick" userId="167978f5-7f40-4909-85d5-d4149554ad4e" providerId="ADAL" clId="{C5CFCFEF-6F5D-4937-9B26-C79CCCF37519}" dt="2026-06-24T15:46:47.147" v="15040"/>
        <pc:sldMkLst>
          <pc:docMk/>
          <pc:sldMk cId="708061024" sldId="4824"/>
        </pc:sldMkLst>
        <pc:spChg chg="mod">
          <ac:chgData name="Yoel Kortick" userId="167978f5-7f40-4909-85d5-d4149554ad4e" providerId="ADAL" clId="{C5CFCFEF-6F5D-4937-9B26-C79CCCF37519}" dt="2026-06-24T15:46:47.147" v="15040"/>
          <ac:spMkLst>
            <pc:docMk/>
            <pc:sldMk cId="708061024" sldId="4824"/>
            <ac:spMk id="11" creationId="{80752FFE-6488-634C-44F6-4D086EF278BF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5:44:56.831" v="14996" actId="1076"/>
        <pc:sldMkLst>
          <pc:docMk/>
          <pc:sldMk cId="4242227866" sldId="4825"/>
        </pc:sldMkLst>
        <pc:spChg chg="mod">
          <ac:chgData name="Yoel Kortick" userId="167978f5-7f40-4909-85d5-d4149554ad4e" providerId="ADAL" clId="{C5CFCFEF-6F5D-4937-9B26-C79CCCF37519}" dt="2026-06-24T15:44:56.831" v="14996" actId="1076"/>
          <ac:spMkLst>
            <pc:docMk/>
            <pc:sldMk cId="4242227866" sldId="4825"/>
            <ac:spMk id="4" creationId="{8A27F697-D3DD-AC56-7E1E-2E07784289B8}"/>
          </ac:spMkLst>
        </pc:spChg>
        <pc:spChg chg="mod">
          <ac:chgData name="Yoel Kortick" userId="167978f5-7f40-4909-85d5-d4149554ad4e" providerId="ADAL" clId="{C5CFCFEF-6F5D-4937-9B26-C79CCCF37519}" dt="2026-06-24T15:42:01.330" v="14896" actId="20577"/>
          <ac:spMkLst>
            <pc:docMk/>
            <pc:sldMk cId="4242227866" sldId="4825"/>
            <ac:spMk id="11" creationId="{8590EB52-36C4-E7C0-AB2C-85609BB087DA}"/>
          </ac:spMkLst>
        </pc:spChg>
        <pc:spChg chg="del">
          <ac:chgData name="Yoel Kortick" userId="167978f5-7f40-4909-85d5-d4149554ad4e" providerId="ADAL" clId="{C5CFCFEF-6F5D-4937-9B26-C79CCCF37519}" dt="2026-06-24T15:42:13.989" v="14897" actId="478"/>
          <ac:spMkLst>
            <pc:docMk/>
            <pc:sldMk cId="4242227866" sldId="4825"/>
            <ac:spMk id="12" creationId="{0B51F505-19BC-7FD0-B912-9E5C93BB861B}"/>
          </ac:spMkLst>
        </pc:spChg>
        <pc:spChg chg="del">
          <ac:chgData name="Yoel Kortick" userId="167978f5-7f40-4909-85d5-d4149554ad4e" providerId="ADAL" clId="{C5CFCFEF-6F5D-4937-9B26-C79CCCF37519}" dt="2026-06-24T15:42:13.989" v="14897" actId="478"/>
          <ac:spMkLst>
            <pc:docMk/>
            <pc:sldMk cId="4242227866" sldId="4825"/>
            <ac:spMk id="15" creationId="{522DB56F-D537-E66D-0319-BB516517964A}"/>
          </ac:spMkLst>
        </pc:spChg>
        <pc:picChg chg="add del">
          <ac:chgData name="Yoel Kortick" userId="167978f5-7f40-4909-85d5-d4149554ad4e" providerId="ADAL" clId="{C5CFCFEF-6F5D-4937-9B26-C79CCCF37519}" dt="2026-06-24T15:44:09.391" v="14899" actId="478"/>
          <ac:picMkLst>
            <pc:docMk/>
            <pc:sldMk cId="4242227866" sldId="4825"/>
            <ac:picMk id="3" creationId="{7D15DA40-47AF-DA37-57C3-5CA2B9EA9775}"/>
          </ac:picMkLst>
        </pc:picChg>
        <pc:picChg chg="del">
          <ac:chgData name="Yoel Kortick" userId="167978f5-7f40-4909-85d5-d4149554ad4e" providerId="ADAL" clId="{C5CFCFEF-6F5D-4937-9B26-C79CCCF37519}" dt="2026-06-24T15:44:10.040" v="14900" actId="478"/>
          <ac:picMkLst>
            <pc:docMk/>
            <pc:sldMk cId="4242227866" sldId="4825"/>
            <ac:picMk id="5" creationId="{2DAA5F7C-FCF1-C9D2-02EF-48DFF694DBF3}"/>
          </ac:picMkLst>
        </pc:picChg>
        <pc:picChg chg="add mod ord">
          <ac:chgData name="Yoel Kortick" userId="167978f5-7f40-4909-85d5-d4149554ad4e" providerId="ADAL" clId="{C5CFCFEF-6F5D-4937-9B26-C79CCCF37519}" dt="2026-06-24T15:44:22.090" v="14904" actId="1076"/>
          <ac:picMkLst>
            <pc:docMk/>
            <pc:sldMk cId="4242227866" sldId="4825"/>
            <ac:picMk id="8" creationId="{248BCA3B-8E61-C2AD-3FCF-1BAD0E2A6788}"/>
          </ac:picMkLst>
        </pc:picChg>
        <pc:picChg chg="del">
          <ac:chgData name="Yoel Kortick" userId="167978f5-7f40-4909-85d5-d4149554ad4e" providerId="ADAL" clId="{C5CFCFEF-6F5D-4937-9B26-C79CCCF37519}" dt="2026-06-24T15:42:13.989" v="14897" actId="478"/>
          <ac:picMkLst>
            <pc:docMk/>
            <pc:sldMk cId="4242227866" sldId="4825"/>
            <ac:picMk id="16" creationId="{2A03FD9F-7AF6-623D-DC48-10DF0E5DA7C3}"/>
          </ac:picMkLst>
        </pc:picChg>
        <pc:cxnChg chg="mod">
          <ac:chgData name="Yoel Kortick" userId="167978f5-7f40-4909-85d5-d4149554ad4e" providerId="ADAL" clId="{C5CFCFEF-6F5D-4937-9B26-C79CCCF37519}" dt="2026-06-24T15:44:53.848" v="14995" actId="14100"/>
          <ac:cxnSpMkLst>
            <pc:docMk/>
            <pc:sldMk cId="4242227866" sldId="4825"/>
            <ac:cxnSpMk id="6" creationId="{00B3AA4D-C7AF-862D-F0DB-51681C32BFD9}"/>
          </ac:cxnSpMkLst>
        </pc:cxnChg>
        <pc:cxnChg chg="del">
          <ac:chgData name="Yoel Kortick" userId="167978f5-7f40-4909-85d5-d4149554ad4e" providerId="ADAL" clId="{C5CFCFEF-6F5D-4937-9B26-C79CCCF37519}" dt="2026-06-24T15:42:13.989" v="14897" actId="478"/>
          <ac:cxnSpMkLst>
            <pc:docMk/>
            <pc:sldMk cId="4242227866" sldId="4825"/>
            <ac:cxnSpMk id="13" creationId="{B39B415D-735F-6ED1-D364-E58C8F0CE469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5:47:00.295" v="15041" actId="167"/>
        <pc:sldMkLst>
          <pc:docMk/>
          <pc:sldMk cId="81056366" sldId="4826"/>
        </pc:sldMkLst>
        <pc:spChg chg="mod">
          <ac:chgData name="Yoel Kortick" userId="167978f5-7f40-4909-85d5-d4149554ad4e" providerId="ADAL" clId="{C5CFCFEF-6F5D-4937-9B26-C79CCCF37519}" dt="2026-06-24T15:46:00.538" v="15019" actId="20577"/>
          <ac:spMkLst>
            <pc:docMk/>
            <pc:sldMk cId="81056366" sldId="4826"/>
            <ac:spMk id="11" creationId="{8F93F5D7-C671-D1F7-A5C0-91242DCA4A27}"/>
          </ac:spMkLst>
        </pc:spChg>
        <pc:picChg chg="add ord">
          <ac:chgData name="Yoel Kortick" userId="167978f5-7f40-4909-85d5-d4149554ad4e" providerId="ADAL" clId="{C5CFCFEF-6F5D-4937-9B26-C79CCCF37519}" dt="2026-06-24T15:47:00.295" v="15041" actId="167"/>
          <ac:picMkLst>
            <pc:docMk/>
            <pc:sldMk cId="81056366" sldId="4826"/>
            <ac:picMk id="3" creationId="{DF79BFC1-2FCE-2173-D021-49C1419F2978}"/>
          </ac:picMkLst>
        </pc:picChg>
        <pc:picChg chg="del">
          <ac:chgData name="Yoel Kortick" userId="167978f5-7f40-4909-85d5-d4149554ad4e" providerId="ADAL" clId="{C5CFCFEF-6F5D-4937-9B26-C79CCCF37519}" dt="2026-06-24T15:45:42.815" v="14998" actId="478"/>
          <ac:picMkLst>
            <pc:docMk/>
            <pc:sldMk cId="81056366" sldId="4826"/>
            <ac:picMk id="8" creationId="{2334AE3A-D882-22A4-59F3-C8B1CB950DA8}"/>
          </ac:picMkLst>
        </pc:picChg>
      </pc:sldChg>
      <pc:sldChg chg="modSp add mod ord">
        <pc:chgData name="Yoel Kortick" userId="167978f5-7f40-4909-85d5-d4149554ad4e" providerId="ADAL" clId="{C5CFCFEF-6F5D-4937-9B26-C79CCCF37519}" dt="2026-06-24T17:17:29.906" v="18603" actId="20577"/>
        <pc:sldMkLst>
          <pc:docMk/>
          <pc:sldMk cId="2681434420" sldId="4827"/>
        </pc:sldMkLst>
        <pc:spChg chg="mod">
          <ac:chgData name="Yoel Kortick" userId="167978f5-7f40-4909-85d5-d4149554ad4e" providerId="ADAL" clId="{C5CFCFEF-6F5D-4937-9B26-C79CCCF37519}" dt="2026-06-24T17:17:29.906" v="18603" actId="20577"/>
          <ac:spMkLst>
            <pc:docMk/>
            <pc:sldMk cId="2681434420" sldId="4827"/>
            <ac:spMk id="11" creationId="{D3FA69CD-0949-0776-208B-902F550E9DFA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7:18:37.971" v="18605" actId="11529"/>
        <pc:sldMkLst>
          <pc:docMk/>
          <pc:sldMk cId="1826945205" sldId="4828"/>
        </pc:sldMkLst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5" creationId="{669D5158-D006-9250-4141-16E01349D6FC}"/>
          </ac:spMkLst>
        </pc:spChg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6" creationId="{9412155F-230B-71B1-B578-159194EE3AC9}"/>
          </ac:spMkLst>
        </pc:spChg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7" creationId="{170FB99B-F3E0-ED93-158A-05EB1C8B71E0}"/>
          </ac:spMkLst>
        </pc:spChg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8" creationId="{BD5547B0-B3AD-AD9B-BCCC-4D26E640AAF4}"/>
          </ac:spMkLst>
        </pc:spChg>
        <pc:spChg chg="mod">
          <ac:chgData name="Yoel Kortick" userId="167978f5-7f40-4909-85d5-d4149554ad4e" providerId="ADAL" clId="{C5CFCFEF-6F5D-4937-9B26-C79CCCF37519}" dt="2026-06-24T16:20:45.371" v="16390" actId="14100"/>
          <ac:spMkLst>
            <pc:docMk/>
            <pc:sldMk cId="1826945205" sldId="4828"/>
            <ac:spMk id="11" creationId="{F6CC6F39-5A44-EDC5-D061-CED0349E94C6}"/>
          </ac:spMkLst>
        </pc:spChg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12" creationId="{5380377C-A6CF-8FB1-25C1-3E3E26C0779B}"/>
          </ac:spMkLst>
        </pc:spChg>
        <pc:spChg chg="del">
          <ac:chgData name="Yoel Kortick" userId="167978f5-7f40-4909-85d5-d4149554ad4e" providerId="ADAL" clId="{C5CFCFEF-6F5D-4937-9B26-C79CCCF37519}" dt="2026-06-24T16:19:15.297" v="16330" actId="478"/>
          <ac:spMkLst>
            <pc:docMk/>
            <pc:sldMk cId="1826945205" sldId="4828"/>
            <ac:spMk id="13" creationId="{A6FF8BA4-57C8-F03F-6699-8EECAC8D80C8}"/>
          </ac:spMkLst>
        </pc:spChg>
        <pc:spChg chg="add">
          <ac:chgData name="Yoel Kortick" userId="167978f5-7f40-4909-85d5-d4149554ad4e" providerId="ADAL" clId="{C5CFCFEF-6F5D-4937-9B26-C79CCCF37519}" dt="2026-06-24T16:20:55.334" v="16391" actId="11529"/>
          <ac:spMkLst>
            <pc:docMk/>
            <pc:sldMk cId="1826945205" sldId="4828"/>
            <ac:spMk id="16" creationId="{1D3C06A7-7F48-AE87-EC0E-00996AECA61C}"/>
          </ac:spMkLst>
        </pc:spChg>
        <pc:spChg chg="add mod">
          <ac:chgData name="Yoel Kortick" userId="167978f5-7f40-4909-85d5-d4149554ad4e" providerId="ADAL" clId="{C5CFCFEF-6F5D-4937-9B26-C79CCCF37519}" dt="2026-06-24T16:30:05.226" v="16829"/>
          <ac:spMkLst>
            <pc:docMk/>
            <pc:sldMk cId="1826945205" sldId="4828"/>
            <ac:spMk id="17" creationId="{5221D764-6CFF-F9CF-7AE5-3037BD8ED3A7}"/>
          </ac:spMkLst>
        </pc:spChg>
        <pc:spChg chg="add">
          <ac:chgData name="Yoel Kortick" userId="167978f5-7f40-4909-85d5-d4149554ad4e" providerId="ADAL" clId="{C5CFCFEF-6F5D-4937-9B26-C79CCCF37519}" dt="2026-06-24T17:18:37.971" v="18605" actId="11529"/>
          <ac:spMkLst>
            <pc:docMk/>
            <pc:sldMk cId="1826945205" sldId="4828"/>
            <ac:spMk id="18" creationId="{D57AB255-4652-0E88-8BF8-FAD101D65543}"/>
          </ac:spMkLst>
        </pc:spChg>
        <pc:picChg chg="add mod">
          <ac:chgData name="Yoel Kortick" userId="167978f5-7f40-4909-85d5-d4149554ad4e" providerId="ADAL" clId="{C5CFCFEF-6F5D-4937-9B26-C79CCCF37519}" dt="2026-06-24T16:20:33.909" v="16387" actId="208"/>
          <ac:picMkLst>
            <pc:docMk/>
            <pc:sldMk cId="1826945205" sldId="4828"/>
            <ac:picMk id="3" creationId="{68FB660F-DA85-8D71-2765-EE3AF9E22D94}"/>
          </ac:picMkLst>
        </pc:picChg>
        <pc:picChg chg="del">
          <ac:chgData name="Yoel Kortick" userId="167978f5-7f40-4909-85d5-d4149554ad4e" providerId="ADAL" clId="{C5CFCFEF-6F5D-4937-9B26-C79CCCF37519}" dt="2026-06-24T16:19:15.297" v="16330" actId="478"/>
          <ac:picMkLst>
            <pc:docMk/>
            <pc:sldMk cId="1826945205" sldId="4828"/>
            <ac:picMk id="4" creationId="{4FFC5CE4-4E70-F18A-AA6F-CD9DD6A969FD}"/>
          </ac:picMkLst>
        </pc:picChg>
        <pc:cxnChg chg="del">
          <ac:chgData name="Yoel Kortick" userId="167978f5-7f40-4909-85d5-d4149554ad4e" providerId="ADAL" clId="{C5CFCFEF-6F5D-4937-9B26-C79CCCF37519}" dt="2026-06-24T16:19:15.297" v="16330" actId="478"/>
          <ac:cxnSpMkLst>
            <pc:docMk/>
            <pc:sldMk cId="1826945205" sldId="4828"/>
            <ac:cxnSpMk id="14" creationId="{50E52F69-69FF-D48F-94CD-A360199D4005}"/>
          </ac:cxnSpMkLst>
        </pc:cxnChg>
        <pc:cxnChg chg="del">
          <ac:chgData name="Yoel Kortick" userId="167978f5-7f40-4909-85d5-d4149554ad4e" providerId="ADAL" clId="{C5CFCFEF-6F5D-4937-9B26-C79CCCF37519}" dt="2026-06-24T16:19:15.297" v="16330" actId="478"/>
          <ac:cxnSpMkLst>
            <pc:docMk/>
            <pc:sldMk cId="1826945205" sldId="4828"/>
            <ac:cxnSpMk id="15" creationId="{936C69E8-70CE-4CCC-8EB3-B3E68D070096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18:47.009" v="18606" actId="20577"/>
        <pc:sldMkLst>
          <pc:docMk/>
          <pc:sldMk cId="934005863" sldId="4829"/>
        </pc:sldMkLst>
        <pc:spChg chg="add mod">
          <ac:chgData name="Yoel Kortick" userId="167978f5-7f40-4909-85d5-d4149554ad4e" providerId="ADAL" clId="{C5CFCFEF-6F5D-4937-9B26-C79CCCF37519}" dt="2026-06-24T16:23:39.790" v="16606" actId="14100"/>
          <ac:spMkLst>
            <pc:docMk/>
            <pc:sldMk cId="934005863" sldId="4829"/>
            <ac:spMk id="5" creationId="{BA6E9911-AC62-D85A-EE30-587CEA045EDF}"/>
          </ac:spMkLst>
        </pc:spChg>
        <pc:spChg chg="mod">
          <ac:chgData name="Yoel Kortick" userId="167978f5-7f40-4909-85d5-d4149554ad4e" providerId="ADAL" clId="{C5CFCFEF-6F5D-4937-9B26-C79CCCF37519}" dt="2026-06-24T17:18:47.009" v="18606" actId="20577"/>
          <ac:spMkLst>
            <pc:docMk/>
            <pc:sldMk cId="934005863" sldId="4829"/>
            <ac:spMk id="11" creationId="{AABE2A5C-D9C2-271F-4309-6C5E9108D568}"/>
          </ac:spMkLst>
        </pc:spChg>
        <pc:spChg chg="add">
          <ac:chgData name="Yoel Kortick" userId="167978f5-7f40-4909-85d5-d4149554ad4e" providerId="ADAL" clId="{C5CFCFEF-6F5D-4937-9B26-C79CCCF37519}" dt="2026-06-24T16:28:37.561" v="16806" actId="11529"/>
          <ac:spMkLst>
            <pc:docMk/>
            <pc:sldMk cId="934005863" sldId="4829"/>
            <ac:spMk id="13" creationId="{025E1E45-98B2-CD01-0A24-B79E0525A8D7}"/>
          </ac:spMkLst>
        </pc:spChg>
        <pc:spChg chg="add mod">
          <ac:chgData name="Yoel Kortick" userId="167978f5-7f40-4909-85d5-d4149554ad4e" providerId="ADAL" clId="{C5CFCFEF-6F5D-4937-9B26-C79CCCF37519}" dt="2026-06-24T16:30:07.590" v="16830"/>
          <ac:spMkLst>
            <pc:docMk/>
            <pc:sldMk cId="934005863" sldId="4829"/>
            <ac:spMk id="14" creationId="{EFD7453C-40C1-5AB2-B702-55181F4821F2}"/>
          </ac:spMkLst>
        </pc:spChg>
        <pc:spChg chg="mod">
          <ac:chgData name="Yoel Kortick" userId="167978f5-7f40-4909-85d5-d4149554ad4e" providerId="ADAL" clId="{C5CFCFEF-6F5D-4937-9B26-C79CCCF37519}" dt="2026-06-24T16:23:03.541" v="16559" actId="14100"/>
          <ac:spMkLst>
            <pc:docMk/>
            <pc:sldMk cId="934005863" sldId="4829"/>
            <ac:spMk id="16" creationId="{408A8676-80B2-7E30-A564-58F280A14BBC}"/>
          </ac:spMkLst>
        </pc:spChg>
        <pc:picChg chg="del">
          <ac:chgData name="Yoel Kortick" userId="167978f5-7f40-4909-85d5-d4149554ad4e" providerId="ADAL" clId="{C5CFCFEF-6F5D-4937-9B26-C79CCCF37519}" dt="2026-06-24T16:22:46.140" v="16532" actId="478"/>
          <ac:picMkLst>
            <pc:docMk/>
            <pc:sldMk cId="934005863" sldId="4829"/>
            <ac:picMk id="3" creationId="{E7E11573-7377-06BF-38D2-ED13F9853D96}"/>
          </ac:picMkLst>
        </pc:picChg>
        <pc:picChg chg="add mod ord">
          <ac:chgData name="Yoel Kortick" userId="167978f5-7f40-4909-85d5-d4149554ad4e" providerId="ADAL" clId="{C5CFCFEF-6F5D-4937-9B26-C79CCCF37519}" dt="2026-06-24T16:23:09.349" v="16560" actId="208"/>
          <ac:picMkLst>
            <pc:docMk/>
            <pc:sldMk cId="934005863" sldId="4829"/>
            <ac:picMk id="4" creationId="{03A21345-FC48-DF9E-B407-E773DE749758}"/>
          </ac:picMkLst>
        </pc:picChg>
        <pc:cxnChg chg="add mod">
          <ac:chgData name="Yoel Kortick" userId="167978f5-7f40-4909-85d5-d4149554ad4e" providerId="ADAL" clId="{C5CFCFEF-6F5D-4937-9B26-C79CCCF37519}" dt="2026-06-24T16:23:44.632" v="16608" actId="14100"/>
          <ac:cxnSpMkLst>
            <pc:docMk/>
            <pc:sldMk cId="934005863" sldId="4829"/>
            <ac:cxnSpMk id="6" creationId="{47E0D05B-47F9-C2E1-49E7-4FCF4F4F1C39}"/>
          </ac:cxnSpMkLst>
        </pc:cxnChg>
        <pc:cxnChg chg="add mod">
          <ac:chgData name="Yoel Kortick" userId="167978f5-7f40-4909-85d5-d4149554ad4e" providerId="ADAL" clId="{C5CFCFEF-6F5D-4937-9B26-C79CCCF37519}" dt="2026-06-24T16:23:49.083" v="16610" actId="14100"/>
          <ac:cxnSpMkLst>
            <pc:docMk/>
            <pc:sldMk cId="934005863" sldId="4829"/>
            <ac:cxnSpMk id="8" creationId="{0138DEDB-30CB-608F-D258-6AFFA82DB98B}"/>
          </ac:cxnSpMkLst>
        </pc:cxnChg>
      </pc:sldChg>
      <pc:sldChg chg="addSp modSp add mod">
        <pc:chgData name="Yoel Kortick" userId="167978f5-7f40-4909-85d5-d4149554ad4e" providerId="ADAL" clId="{C5CFCFEF-6F5D-4937-9B26-C79CCCF37519}" dt="2026-06-24T16:29:38.585" v="16822" actId="208"/>
        <pc:sldMkLst>
          <pc:docMk/>
          <pc:sldMk cId="4081728396" sldId="4830"/>
        </pc:sldMkLst>
        <pc:spChg chg="add mod">
          <ac:chgData name="Yoel Kortick" userId="167978f5-7f40-4909-85d5-d4149554ad4e" providerId="ADAL" clId="{C5CFCFEF-6F5D-4937-9B26-C79CCCF37519}" dt="2026-06-24T16:29:38.585" v="16822" actId="208"/>
          <ac:spMkLst>
            <pc:docMk/>
            <pc:sldMk cId="4081728396" sldId="4830"/>
            <ac:spMk id="2" creationId="{1E28A89D-2DDB-B402-287B-4A630938EAA1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6:55:32.984" v="17848" actId="20577"/>
        <pc:sldMkLst>
          <pc:docMk/>
          <pc:sldMk cId="2613930915" sldId="4831"/>
        </pc:sldMkLst>
        <pc:spChg chg="mod">
          <ac:chgData name="Yoel Kortick" userId="167978f5-7f40-4909-85d5-d4149554ad4e" providerId="ADAL" clId="{C5CFCFEF-6F5D-4937-9B26-C79CCCF37519}" dt="2026-06-24T16:30:23.823" v="16832" actId="20577"/>
          <ac:spMkLst>
            <pc:docMk/>
            <pc:sldMk cId="2613930915" sldId="4831"/>
            <ac:spMk id="2" creationId="{C502BCF6-F991-8291-FFCD-851BE8DD27E6}"/>
          </ac:spMkLst>
        </pc:spChg>
        <pc:spChg chg="mod">
          <ac:chgData name="Yoel Kortick" userId="167978f5-7f40-4909-85d5-d4149554ad4e" providerId="ADAL" clId="{C5CFCFEF-6F5D-4937-9B26-C79CCCF37519}" dt="2026-06-24T16:39:08.217" v="17020" actId="1035"/>
          <ac:spMkLst>
            <pc:docMk/>
            <pc:sldMk cId="2613930915" sldId="4831"/>
            <ac:spMk id="4" creationId="{7936FE02-833A-55B0-3781-9419891E93AE}"/>
          </ac:spMkLst>
        </pc:spChg>
        <pc:spChg chg="mod">
          <ac:chgData name="Yoel Kortick" userId="167978f5-7f40-4909-85d5-d4149554ad4e" providerId="ADAL" clId="{C5CFCFEF-6F5D-4937-9B26-C79CCCF37519}" dt="2026-06-24T16:55:32.984" v="17848" actId="20577"/>
          <ac:spMkLst>
            <pc:docMk/>
            <pc:sldMk cId="2613930915" sldId="4831"/>
            <ac:spMk id="11" creationId="{87EB0524-71F9-C393-94D4-0D92FAFE5ECC}"/>
          </ac:spMkLst>
        </pc:spChg>
        <pc:picChg chg="del">
          <ac:chgData name="Yoel Kortick" userId="167978f5-7f40-4909-85d5-d4149554ad4e" providerId="ADAL" clId="{C5CFCFEF-6F5D-4937-9B26-C79CCCF37519}" dt="2026-06-24T16:38:53.086" v="17006" actId="478"/>
          <ac:picMkLst>
            <pc:docMk/>
            <pc:sldMk cId="2613930915" sldId="4831"/>
            <ac:picMk id="3" creationId="{592E8B15-5A0B-E770-A40A-C86C80EB28E6}"/>
          </ac:picMkLst>
        </pc:picChg>
        <pc:picChg chg="add mod ord">
          <ac:chgData name="Yoel Kortick" userId="167978f5-7f40-4909-85d5-d4149554ad4e" providerId="ADAL" clId="{C5CFCFEF-6F5D-4937-9B26-C79CCCF37519}" dt="2026-06-24T16:39:00.252" v="17010" actId="167"/>
          <ac:picMkLst>
            <pc:docMk/>
            <pc:sldMk cId="2613930915" sldId="4831"/>
            <ac:picMk id="6" creationId="{58A7B445-BDF1-DFC7-15F8-B3488D0A7E21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24T17:19:25.284" v="18607" actId="20577"/>
        <pc:sldMkLst>
          <pc:docMk/>
          <pc:sldMk cId="966444537" sldId="4832"/>
        </pc:sldMkLst>
        <pc:spChg chg="del">
          <ac:chgData name="Yoel Kortick" userId="167978f5-7f40-4909-85d5-d4149554ad4e" providerId="ADAL" clId="{C5CFCFEF-6F5D-4937-9B26-C79CCCF37519}" dt="2026-06-24T16:43:09.725" v="17171" actId="478"/>
          <ac:spMkLst>
            <pc:docMk/>
            <pc:sldMk cId="966444537" sldId="4832"/>
            <ac:spMk id="7" creationId="{7F93DCBB-C5EC-B253-B743-6BFF3227934B}"/>
          </ac:spMkLst>
        </pc:spChg>
        <pc:spChg chg="mod">
          <ac:chgData name="Yoel Kortick" userId="167978f5-7f40-4909-85d5-d4149554ad4e" providerId="ADAL" clId="{C5CFCFEF-6F5D-4937-9B26-C79CCCF37519}" dt="2026-06-24T16:43:48.193" v="17227" actId="1035"/>
          <ac:spMkLst>
            <pc:docMk/>
            <pc:sldMk cId="966444537" sldId="4832"/>
            <ac:spMk id="8" creationId="{97FF0317-561F-D3CC-E2F9-74574328BB5E}"/>
          </ac:spMkLst>
        </pc:spChg>
        <pc:spChg chg="mod">
          <ac:chgData name="Yoel Kortick" userId="167978f5-7f40-4909-85d5-d4149554ad4e" providerId="ADAL" clId="{C5CFCFEF-6F5D-4937-9B26-C79CCCF37519}" dt="2026-06-24T16:43:40.756" v="17206" actId="20577"/>
          <ac:spMkLst>
            <pc:docMk/>
            <pc:sldMk cId="966444537" sldId="4832"/>
            <ac:spMk id="11" creationId="{96882AFC-A3DD-BFC1-BF18-3D9A5660C833}"/>
          </ac:spMkLst>
        </pc:spChg>
        <pc:spChg chg="add mod">
          <ac:chgData name="Yoel Kortick" userId="167978f5-7f40-4909-85d5-d4149554ad4e" providerId="ADAL" clId="{C5CFCFEF-6F5D-4937-9B26-C79CCCF37519}" dt="2026-06-24T17:19:25.284" v="18607" actId="20577"/>
          <ac:spMkLst>
            <pc:docMk/>
            <pc:sldMk cId="966444537" sldId="4832"/>
            <ac:spMk id="12" creationId="{C28B8449-7D20-BB26-8940-C39D045EBF37}"/>
          </ac:spMkLst>
        </pc:spChg>
        <pc:spChg chg="mod">
          <ac:chgData name="Yoel Kortick" userId="167978f5-7f40-4909-85d5-d4149554ad4e" providerId="ADAL" clId="{C5CFCFEF-6F5D-4937-9B26-C79CCCF37519}" dt="2026-06-24T16:44:03.759" v="17247" actId="14100"/>
          <ac:spMkLst>
            <pc:docMk/>
            <pc:sldMk cId="966444537" sldId="4832"/>
            <ac:spMk id="14" creationId="{1B9FC3E6-9D1C-7773-42F5-028E8DD13B6D}"/>
          </ac:spMkLst>
        </pc:spChg>
        <pc:spChg chg="mod">
          <ac:chgData name="Yoel Kortick" userId="167978f5-7f40-4909-85d5-d4149554ad4e" providerId="ADAL" clId="{C5CFCFEF-6F5D-4937-9B26-C79CCCF37519}" dt="2026-06-24T16:30:27.572" v="16833" actId="20577"/>
          <ac:spMkLst>
            <pc:docMk/>
            <pc:sldMk cId="966444537" sldId="4832"/>
            <ac:spMk id="15" creationId="{6AD4CEB1-2284-93C1-5FDD-620A7F1F303D}"/>
          </ac:spMkLst>
        </pc:spChg>
        <pc:spChg chg="add mod">
          <ac:chgData name="Yoel Kortick" userId="167978f5-7f40-4909-85d5-d4149554ad4e" providerId="ADAL" clId="{C5CFCFEF-6F5D-4937-9B26-C79CCCF37519}" dt="2026-06-24T17:05:16.896" v="18146" actId="208"/>
          <ac:spMkLst>
            <pc:docMk/>
            <pc:sldMk cId="966444537" sldId="4832"/>
            <ac:spMk id="17" creationId="{F5298222-759A-EB56-70BC-71A990FD1F78}"/>
          </ac:spMkLst>
        </pc:spChg>
        <pc:picChg chg="add mod ord">
          <ac:chgData name="Yoel Kortick" userId="167978f5-7f40-4909-85d5-d4149554ad4e" providerId="ADAL" clId="{C5CFCFEF-6F5D-4937-9B26-C79CCCF37519}" dt="2026-06-24T16:43:48.193" v="17227" actId="1035"/>
          <ac:picMkLst>
            <pc:docMk/>
            <pc:sldMk cId="966444537" sldId="4832"/>
            <ac:picMk id="3" creationId="{047158E8-F108-2CE8-3A4D-94CA99B78501}"/>
          </ac:picMkLst>
        </pc:picChg>
        <pc:picChg chg="del">
          <ac:chgData name="Yoel Kortick" userId="167978f5-7f40-4909-85d5-d4149554ad4e" providerId="ADAL" clId="{C5CFCFEF-6F5D-4937-9B26-C79CCCF37519}" dt="2026-06-24T16:42:56.449" v="17166" actId="478"/>
          <ac:picMkLst>
            <pc:docMk/>
            <pc:sldMk cId="966444537" sldId="4832"/>
            <ac:picMk id="5" creationId="{CAC6A66A-45EC-A8F5-84AF-1870F2E883E6}"/>
          </ac:picMkLst>
        </pc:picChg>
        <pc:picChg chg="add mod ord">
          <ac:chgData name="Yoel Kortick" userId="167978f5-7f40-4909-85d5-d4149554ad4e" providerId="ADAL" clId="{C5CFCFEF-6F5D-4937-9B26-C79CCCF37519}" dt="2026-06-24T16:44:06.363" v="17248" actId="167"/>
          <ac:picMkLst>
            <pc:docMk/>
            <pc:sldMk cId="966444537" sldId="4832"/>
            <ac:picMk id="6" creationId="{1975ED21-0945-EE96-9238-F47C5DE548C2}"/>
          </ac:picMkLst>
        </pc:picChg>
        <pc:cxnChg chg="add mod">
          <ac:chgData name="Yoel Kortick" userId="167978f5-7f40-4909-85d5-d4149554ad4e" providerId="ADAL" clId="{C5CFCFEF-6F5D-4937-9B26-C79CCCF37519}" dt="2026-06-24T16:44:27.834" v="17250" actId="1076"/>
          <ac:cxnSpMkLst>
            <pc:docMk/>
            <pc:sldMk cId="966444537" sldId="4832"/>
            <ac:cxnSpMk id="13" creationId="{821CA862-C052-306C-0F01-7EDC02DAD7AF}"/>
          </ac:cxnSpMkLst>
        </pc:cxnChg>
        <pc:cxnChg chg="add mod">
          <ac:chgData name="Yoel Kortick" userId="167978f5-7f40-4909-85d5-d4149554ad4e" providerId="ADAL" clId="{C5CFCFEF-6F5D-4937-9B26-C79CCCF37519}" dt="2026-06-24T16:44:27.834" v="17250" actId="1076"/>
          <ac:cxnSpMkLst>
            <pc:docMk/>
            <pc:sldMk cId="966444537" sldId="4832"/>
            <ac:cxnSpMk id="16" creationId="{9383E95A-B614-127F-199C-1F5FEB7CD698}"/>
          </ac:cxnSpMkLst>
        </pc:cxnChg>
        <pc:cxnChg chg="add mod">
          <ac:chgData name="Yoel Kortick" userId="167978f5-7f40-4909-85d5-d4149554ad4e" providerId="ADAL" clId="{C5CFCFEF-6F5D-4937-9B26-C79CCCF37519}" dt="2026-06-24T17:04:42.790" v="18143" actId="14100"/>
          <ac:cxnSpMkLst>
            <pc:docMk/>
            <pc:sldMk cId="966444537" sldId="4832"/>
            <ac:cxnSpMk id="18" creationId="{2D589E5E-504D-4336-8807-B123B6956DEB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6:47:14.196" v="17378" actId="14100"/>
        <pc:sldMkLst>
          <pc:docMk/>
          <pc:sldMk cId="4015181759" sldId="4833"/>
        </pc:sldMkLst>
        <pc:spChg chg="mod">
          <ac:chgData name="Yoel Kortick" userId="167978f5-7f40-4909-85d5-d4149554ad4e" providerId="ADAL" clId="{C5CFCFEF-6F5D-4937-9B26-C79CCCF37519}" dt="2026-06-24T16:46:48.078" v="17369" actId="14100"/>
          <ac:spMkLst>
            <pc:docMk/>
            <pc:sldMk cId="4015181759" sldId="4833"/>
            <ac:spMk id="5" creationId="{D2D94DCB-EE72-6188-C74F-036CDB3A4D24}"/>
          </ac:spMkLst>
        </pc:spChg>
        <pc:spChg chg="mod">
          <ac:chgData name="Yoel Kortick" userId="167978f5-7f40-4909-85d5-d4149554ad4e" providerId="ADAL" clId="{C5CFCFEF-6F5D-4937-9B26-C79CCCF37519}" dt="2026-06-24T16:47:14.196" v="17378" actId="14100"/>
          <ac:spMkLst>
            <pc:docMk/>
            <pc:sldMk cId="4015181759" sldId="4833"/>
            <ac:spMk id="6" creationId="{8A9270DA-BBA3-F676-6B66-045AD3833A8A}"/>
          </ac:spMkLst>
        </pc:spChg>
        <pc:spChg chg="mod">
          <ac:chgData name="Yoel Kortick" userId="167978f5-7f40-4909-85d5-d4149554ad4e" providerId="ADAL" clId="{C5CFCFEF-6F5D-4937-9B26-C79CCCF37519}" dt="2026-06-24T16:30:30.751" v="16834" actId="20577"/>
          <ac:spMkLst>
            <pc:docMk/>
            <pc:sldMk cId="4015181759" sldId="4833"/>
            <ac:spMk id="7" creationId="{AAE6503E-647F-0F2E-FF50-CC048AF461F0}"/>
          </ac:spMkLst>
        </pc:spChg>
        <pc:spChg chg="del">
          <ac:chgData name="Yoel Kortick" userId="167978f5-7f40-4909-85d5-d4149554ad4e" providerId="ADAL" clId="{C5CFCFEF-6F5D-4937-9B26-C79CCCF37519}" dt="2026-06-24T16:45:45.119" v="17267" actId="478"/>
          <ac:spMkLst>
            <pc:docMk/>
            <pc:sldMk cId="4015181759" sldId="4833"/>
            <ac:spMk id="11" creationId="{57264D0A-626C-1D5E-53D4-D275D9C5A003}"/>
          </ac:spMkLst>
        </pc:spChg>
        <pc:spChg chg="add del mod">
          <ac:chgData name="Yoel Kortick" userId="167978f5-7f40-4909-85d5-d4149554ad4e" providerId="ADAL" clId="{C5CFCFEF-6F5D-4937-9B26-C79CCCF37519}" dt="2026-06-24T16:45:46.283" v="17268" actId="478"/>
          <ac:spMkLst>
            <pc:docMk/>
            <pc:sldMk cId="4015181759" sldId="4833"/>
            <ac:spMk id="12" creationId="{90C1843D-0F8D-8A54-0B35-CB9EE350ABA7}"/>
          </ac:spMkLst>
        </pc:spChg>
        <pc:spChg chg="add mod">
          <ac:chgData name="Yoel Kortick" userId="167978f5-7f40-4909-85d5-d4149554ad4e" providerId="ADAL" clId="{C5CFCFEF-6F5D-4937-9B26-C79CCCF37519}" dt="2026-06-24T16:46:33.716" v="17338" actId="14100"/>
          <ac:spMkLst>
            <pc:docMk/>
            <pc:sldMk cId="4015181759" sldId="4833"/>
            <ac:spMk id="13" creationId="{E8738C00-960F-4190-299E-CCE94C9EAD76}"/>
          </ac:spMkLst>
        </pc:spChg>
        <pc:spChg chg="add mod">
          <ac:chgData name="Yoel Kortick" userId="167978f5-7f40-4909-85d5-d4149554ad4e" providerId="ADAL" clId="{C5CFCFEF-6F5D-4937-9B26-C79CCCF37519}" dt="2026-06-24T16:46:57.935" v="17371" actId="14100"/>
          <ac:spMkLst>
            <pc:docMk/>
            <pc:sldMk cId="4015181759" sldId="4833"/>
            <ac:spMk id="14" creationId="{96FBBF80-0571-1C05-3FDE-455C1EF9DE96}"/>
          </ac:spMkLst>
        </pc:spChg>
        <pc:picChg chg="add mod ord">
          <ac:chgData name="Yoel Kortick" userId="167978f5-7f40-4909-85d5-d4149554ad4e" providerId="ADAL" clId="{C5CFCFEF-6F5D-4937-9B26-C79CCCF37519}" dt="2026-06-24T16:47:09.233" v="17376" actId="1076"/>
          <ac:picMkLst>
            <pc:docMk/>
            <pc:sldMk cId="4015181759" sldId="4833"/>
            <ac:picMk id="3" creationId="{6C58BA53-94EA-1DB3-329D-BBB2B74B932B}"/>
          </ac:picMkLst>
        </pc:picChg>
        <pc:picChg chg="del">
          <ac:chgData name="Yoel Kortick" userId="167978f5-7f40-4909-85d5-d4149554ad4e" providerId="ADAL" clId="{C5CFCFEF-6F5D-4937-9B26-C79CCCF37519}" dt="2026-06-24T16:45:25.934" v="17264" actId="478"/>
          <ac:picMkLst>
            <pc:docMk/>
            <pc:sldMk cId="4015181759" sldId="4833"/>
            <ac:picMk id="4" creationId="{BD32C7AE-AB53-7564-AE49-37207A665C99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24T16:50:13.158" v="17679" actId="208"/>
        <pc:sldMkLst>
          <pc:docMk/>
          <pc:sldMk cId="3331332678" sldId="4834"/>
        </pc:sldMkLst>
        <pc:spChg chg="mod">
          <ac:chgData name="Yoel Kortick" userId="167978f5-7f40-4909-85d5-d4149554ad4e" providerId="ADAL" clId="{C5CFCFEF-6F5D-4937-9B26-C79CCCF37519}" dt="2026-06-24T16:30:34.176" v="16835" actId="20577"/>
          <ac:spMkLst>
            <pc:docMk/>
            <pc:sldMk cId="3331332678" sldId="4834"/>
            <ac:spMk id="4" creationId="{49BA78CF-876F-90EA-BB8A-CFE4FCF326AC}"/>
          </ac:spMkLst>
        </pc:spChg>
        <pc:spChg chg="add mod">
          <ac:chgData name="Yoel Kortick" userId="167978f5-7f40-4909-85d5-d4149554ad4e" providerId="ADAL" clId="{C5CFCFEF-6F5D-4937-9B26-C79CCCF37519}" dt="2026-06-24T16:50:10.372" v="17678" actId="14100"/>
          <ac:spMkLst>
            <pc:docMk/>
            <pc:sldMk cId="3331332678" sldId="4834"/>
            <ac:spMk id="8" creationId="{C267A587-FA7E-B276-E0AD-41812E96536E}"/>
          </ac:spMkLst>
        </pc:spChg>
        <pc:spChg chg="mod">
          <ac:chgData name="Yoel Kortick" userId="167978f5-7f40-4909-85d5-d4149554ad4e" providerId="ADAL" clId="{C5CFCFEF-6F5D-4937-9B26-C79CCCF37519}" dt="2026-06-24T16:49:48.531" v="17496" actId="20577"/>
          <ac:spMkLst>
            <pc:docMk/>
            <pc:sldMk cId="3331332678" sldId="4834"/>
            <ac:spMk id="11" creationId="{FB78475A-7A98-8ACD-F0E9-481787BA5A34}"/>
          </ac:spMkLst>
        </pc:spChg>
        <pc:spChg chg="mod">
          <ac:chgData name="Yoel Kortick" userId="167978f5-7f40-4909-85d5-d4149554ad4e" providerId="ADAL" clId="{C5CFCFEF-6F5D-4937-9B26-C79CCCF37519}" dt="2026-06-24T16:49:53.956" v="17497" actId="1076"/>
          <ac:spMkLst>
            <pc:docMk/>
            <pc:sldMk cId="3331332678" sldId="4834"/>
            <ac:spMk id="13" creationId="{310797EA-04D4-E8B5-B57D-1AD345E182A6}"/>
          </ac:spMkLst>
        </pc:spChg>
        <pc:picChg chg="del">
          <ac:chgData name="Yoel Kortick" userId="167978f5-7f40-4909-85d5-d4149554ad4e" providerId="ADAL" clId="{C5CFCFEF-6F5D-4937-9B26-C79CCCF37519}" dt="2026-06-24T16:48:30.800" v="17461" actId="478"/>
          <ac:picMkLst>
            <pc:docMk/>
            <pc:sldMk cId="3331332678" sldId="4834"/>
            <ac:picMk id="3" creationId="{36CCFDCA-44A7-3BB5-AF24-ED29135066A0}"/>
          </ac:picMkLst>
        </pc:picChg>
        <pc:picChg chg="add del mod ord">
          <ac:chgData name="Yoel Kortick" userId="167978f5-7f40-4909-85d5-d4149554ad4e" providerId="ADAL" clId="{C5CFCFEF-6F5D-4937-9B26-C79CCCF37519}" dt="2026-06-24T16:49:38.426" v="17475" actId="478"/>
          <ac:picMkLst>
            <pc:docMk/>
            <pc:sldMk cId="3331332678" sldId="4834"/>
            <ac:picMk id="5" creationId="{A1687F4F-0BD5-C233-C2C4-5CCF8D283BE1}"/>
          </ac:picMkLst>
        </pc:picChg>
        <pc:picChg chg="add mod ord">
          <ac:chgData name="Yoel Kortick" userId="167978f5-7f40-4909-85d5-d4149554ad4e" providerId="ADAL" clId="{C5CFCFEF-6F5D-4937-9B26-C79CCCF37519}" dt="2026-06-24T16:50:13.158" v="17679" actId="208"/>
          <ac:picMkLst>
            <pc:docMk/>
            <pc:sldMk cId="3331332678" sldId="4834"/>
            <ac:picMk id="7" creationId="{F19BC6FD-7E55-2CA2-BBC7-33F945AA4E41}"/>
          </ac:picMkLst>
        </pc:picChg>
      </pc:sldChg>
      <pc:sldChg chg="modSp add del mod">
        <pc:chgData name="Yoel Kortick" userId="167978f5-7f40-4909-85d5-d4149554ad4e" providerId="ADAL" clId="{C5CFCFEF-6F5D-4937-9B26-C79CCCF37519}" dt="2026-06-24T16:50:21.312" v="17680" actId="47"/>
        <pc:sldMkLst>
          <pc:docMk/>
          <pc:sldMk cId="1148948853" sldId="4835"/>
        </pc:sldMkLst>
        <pc:spChg chg="mod">
          <ac:chgData name="Yoel Kortick" userId="167978f5-7f40-4909-85d5-d4149554ad4e" providerId="ADAL" clId="{C5CFCFEF-6F5D-4937-9B26-C79CCCF37519}" dt="2026-06-24T16:30:37.654" v="16836" actId="20577"/>
          <ac:spMkLst>
            <pc:docMk/>
            <pc:sldMk cId="1148948853" sldId="4835"/>
            <ac:spMk id="23" creationId="{21D3D70D-CDD5-B0C1-36CC-E0160A98BADD}"/>
          </ac:spMkLst>
        </pc:spChg>
      </pc:sldChg>
      <pc:sldChg chg="modSp add del mod">
        <pc:chgData name="Yoel Kortick" userId="167978f5-7f40-4909-85d5-d4149554ad4e" providerId="ADAL" clId="{C5CFCFEF-6F5D-4937-9B26-C79CCCF37519}" dt="2026-06-24T16:50:22.876" v="17681" actId="47"/>
        <pc:sldMkLst>
          <pc:docMk/>
          <pc:sldMk cId="3978481456" sldId="4836"/>
        </pc:sldMkLst>
        <pc:spChg chg="mod">
          <ac:chgData name="Yoel Kortick" userId="167978f5-7f40-4909-85d5-d4149554ad4e" providerId="ADAL" clId="{C5CFCFEF-6F5D-4937-9B26-C79CCCF37519}" dt="2026-06-24T16:30:42.454" v="16837" actId="20577"/>
          <ac:spMkLst>
            <pc:docMk/>
            <pc:sldMk cId="3978481456" sldId="4836"/>
            <ac:spMk id="16" creationId="{E3763724-CCB6-9235-ED57-6A6F5CF1D3F0}"/>
          </ac:spMkLst>
        </pc:spChg>
      </pc:sldChg>
      <pc:sldChg chg="modSp add del mod">
        <pc:chgData name="Yoel Kortick" userId="167978f5-7f40-4909-85d5-d4149554ad4e" providerId="ADAL" clId="{C5CFCFEF-6F5D-4937-9B26-C79CCCF37519}" dt="2026-06-24T16:50:24.779" v="17682" actId="47"/>
        <pc:sldMkLst>
          <pc:docMk/>
          <pc:sldMk cId="406952543" sldId="4837"/>
        </pc:sldMkLst>
        <pc:spChg chg="mod">
          <ac:chgData name="Yoel Kortick" userId="167978f5-7f40-4909-85d5-d4149554ad4e" providerId="ADAL" clId="{C5CFCFEF-6F5D-4937-9B26-C79CCCF37519}" dt="2026-06-24T16:30:46.206" v="16838" actId="20577"/>
          <ac:spMkLst>
            <pc:docMk/>
            <pc:sldMk cId="406952543" sldId="4837"/>
            <ac:spMk id="19" creationId="{EBD4F182-55CA-96D9-D952-10C5A95E5ADD}"/>
          </ac:spMkLst>
        </pc:spChg>
      </pc:sldChg>
      <pc:sldChg chg="modSp add del mod">
        <pc:chgData name="Yoel Kortick" userId="167978f5-7f40-4909-85d5-d4149554ad4e" providerId="ADAL" clId="{C5CFCFEF-6F5D-4937-9B26-C79CCCF37519}" dt="2026-06-24T16:50:26.327" v="17683" actId="47"/>
        <pc:sldMkLst>
          <pc:docMk/>
          <pc:sldMk cId="3672579896" sldId="4838"/>
        </pc:sldMkLst>
        <pc:spChg chg="mod">
          <ac:chgData name="Yoel Kortick" userId="167978f5-7f40-4909-85d5-d4149554ad4e" providerId="ADAL" clId="{C5CFCFEF-6F5D-4937-9B26-C79CCCF37519}" dt="2026-06-24T16:30:50.610" v="16839" actId="20577"/>
          <ac:spMkLst>
            <pc:docMk/>
            <pc:sldMk cId="3672579896" sldId="4838"/>
            <ac:spMk id="17" creationId="{48B0EECA-A473-02E2-99B6-B19A6BFF5A9A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24T16:53:48.490" v="17837" actId="14100"/>
        <pc:sldMkLst>
          <pc:docMk/>
          <pc:sldMk cId="537983081" sldId="4839"/>
        </pc:sldMkLst>
        <pc:spChg chg="mod">
          <ac:chgData name="Yoel Kortick" userId="167978f5-7f40-4909-85d5-d4149554ad4e" providerId="ADAL" clId="{C5CFCFEF-6F5D-4937-9B26-C79CCCF37519}" dt="2026-06-24T16:53:27.392" v="17802" actId="1035"/>
          <ac:spMkLst>
            <pc:docMk/>
            <pc:sldMk cId="537983081" sldId="4839"/>
            <ac:spMk id="5" creationId="{E76607E4-15B6-5950-5B00-7BC439BDDC5C}"/>
          </ac:spMkLst>
        </pc:spChg>
        <pc:spChg chg="mod">
          <ac:chgData name="Yoel Kortick" userId="167978f5-7f40-4909-85d5-d4149554ad4e" providerId="ADAL" clId="{C5CFCFEF-6F5D-4937-9B26-C79CCCF37519}" dt="2026-06-24T16:50:46.675" v="17713" actId="6549"/>
          <ac:spMkLst>
            <pc:docMk/>
            <pc:sldMk cId="537983081" sldId="4839"/>
            <ac:spMk id="11" creationId="{6B902655-61A8-DDC4-8CBD-CBCFEFD3B031}"/>
          </ac:spMkLst>
        </pc:spChg>
        <pc:spChg chg="mod">
          <ac:chgData name="Yoel Kortick" userId="167978f5-7f40-4909-85d5-d4149554ad4e" providerId="ADAL" clId="{C5CFCFEF-6F5D-4937-9B26-C79CCCF37519}" dt="2026-06-24T16:53:48.490" v="17837" actId="14100"/>
          <ac:spMkLst>
            <pc:docMk/>
            <pc:sldMk cId="537983081" sldId="4839"/>
            <ac:spMk id="13" creationId="{2E92AAE7-EF1A-2175-8568-84A9CB6E6052}"/>
          </ac:spMkLst>
        </pc:spChg>
        <pc:spChg chg="mod">
          <ac:chgData name="Yoel Kortick" userId="167978f5-7f40-4909-85d5-d4149554ad4e" providerId="ADAL" clId="{C5CFCFEF-6F5D-4937-9B26-C79CCCF37519}" dt="2026-06-24T16:30:54.684" v="16840" actId="20577"/>
          <ac:spMkLst>
            <pc:docMk/>
            <pc:sldMk cId="537983081" sldId="4839"/>
            <ac:spMk id="14" creationId="{0ADF510E-F7E7-2BFC-FA6D-2A94F7A27CC0}"/>
          </ac:spMkLst>
        </pc:spChg>
        <pc:spChg chg="mod">
          <ac:chgData name="Yoel Kortick" userId="167978f5-7f40-4909-85d5-d4149554ad4e" providerId="ADAL" clId="{C5CFCFEF-6F5D-4937-9B26-C79CCCF37519}" dt="2026-06-24T16:52:56.241" v="17742" actId="1076"/>
          <ac:spMkLst>
            <pc:docMk/>
            <pc:sldMk cId="537983081" sldId="4839"/>
            <ac:spMk id="16" creationId="{635C9110-0273-E1FB-5615-3F7FA88B02A1}"/>
          </ac:spMkLst>
        </pc:spChg>
        <pc:picChg chg="add mod ord">
          <ac:chgData name="Yoel Kortick" userId="167978f5-7f40-4909-85d5-d4149554ad4e" providerId="ADAL" clId="{C5CFCFEF-6F5D-4937-9B26-C79CCCF37519}" dt="2026-06-24T16:53:31.658" v="17803" actId="208"/>
          <ac:picMkLst>
            <pc:docMk/>
            <pc:sldMk cId="537983081" sldId="4839"/>
            <ac:picMk id="3" creationId="{81A6BDC7-257D-841B-B8E5-D424ACDFDE1B}"/>
          </ac:picMkLst>
        </pc:picChg>
        <pc:picChg chg="del">
          <ac:chgData name="Yoel Kortick" userId="167978f5-7f40-4909-85d5-d4149554ad4e" providerId="ADAL" clId="{C5CFCFEF-6F5D-4937-9B26-C79CCCF37519}" dt="2026-06-24T16:52:38.914" v="17714" actId="478"/>
          <ac:picMkLst>
            <pc:docMk/>
            <pc:sldMk cId="537983081" sldId="4839"/>
            <ac:picMk id="4" creationId="{70E27741-F3B0-4F15-11F0-5432D5D75B3F}"/>
          </ac:picMkLst>
        </pc:picChg>
        <pc:cxnChg chg="mod">
          <ac:chgData name="Yoel Kortick" userId="167978f5-7f40-4909-85d5-d4149554ad4e" providerId="ADAL" clId="{C5CFCFEF-6F5D-4937-9B26-C79CCCF37519}" dt="2026-06-24T16:53:23.704" v="17797" actId="1035"/>
          <ac:cxnSpMkLst>
            <pc:docMk/>
            <pc:sldMk cId="537983081" sldId="4839"/>
            <ac:cxnSpMk id="6" creationId="{5E316712-F9C8-7388-4A13-C3AB8AD0F0F3}"/>
          </ac:cxnSpMkLst>
        </pc:cxnChg>
        <pc:cxnChg chg="mod">
          <ac:chgData name="Yoel Kortick" userId="167978f5-7f40-4909-85d5-d4149554ad4e" providerId="ADAL" clId="{C5CFCFEF-6F5D-4937-9B26-C79CCCF37519}" dt="2026-06-24T16:53:23.704" v="17797" actId="1035"/>
          <ac:cxnSpMkLst>
            <pc:docMk/>
            <pc:sldMk cId="537983081" sldId="4839"/>
            <ac:cxnSpMk id="8" creationId="{29E96BF1-B364-811A-43C4-AC60368705B5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03:49.312" v="18102" actId="571"/>
        <pc:sldMkLst>
          <pc:docMk/>
          <pc:sldMk cId="2817692077" sldId="4840"/>
        </pc:sldMkLst>
        <pc:spChg chg="add mod">
          <ac:chgData name="Yoel Kortick" userId="167978f5-7f40-4909-85d5-d4149554ad4e" providerId="ADAL" clId="{C5CFCFEF-6F5D-4937-9B26-C79CCCF37519}" dt="2026-06-24T17:03:01.087" v="18062" actId="1036"/>
          <ac:spMkLst>
            <pc:docMk/>
            <pc:sldMk cId="2817692077" sldId="4840"/>
            <ac:spMk id="5" creationId="{3DDFFCB0-6877-A7BC-C3EC-969AB9033300}"/>
          </ac:spMkLst>
        </pc:spChg>
        <pc:spChg chg="add mod">
          <ac:chgData name="Yoel Kortick" userId="167978f5-7f40-4909-85d5-d4149554ad4e" providerId="ADAL" clId="{C5CFCFEF-6F5D-4937-9B26-C79CCCF37519}" dt="2026-06-24T17:03:44.286" v="18100" actId="20577"/>
          <ac:spMkLst>
            <pc:docMk/>
            <pc:sldMk cId="2817692077" sldId="4840"/>
            <ac:spMk id="6" creationId="{5C97C1E2-E74F-4988-1A17-BDDF9308F35E}"/>
          </ac:spMkLst>
        </pc:spChg>
        <pc:spChg chg="add mod">
          <ac:chgData name="Yoel Kortick" userId="167978f5-7f40-4909-85d5-d4149554ad4e" providerId="ADAL" clId="{C5CFCFEF-6F5D-4937-9B26-C79CCCF37519}" dt="2026-06-24T17:03:49.312" v="18102" actId="571"/>
          <ac:spMkLst>
            <pc:docMk/>
            <pc:sldMk cId="2817692077" sldId="4840"/>
            <ac:spMk id="8" creationId="{3018CADC-A4DA-C624-A67D-17E6F67878A1}"/>
          </ac:spMkLst>
        </pc:spChg>
        <pc:spChg chg="mod">
          <ac:chgData name="Yoel Kortick" userId="167978f5-7f40-4909-85d5-d4149554ad4e" providerId="ADAL" clId="{C5CFCFEF-6F5D-4937-9B26-C79CCCF37519}" dt="2026-06-24T17:02:27.121" v="18047" actId="14100"/>
          <ac:spMkLst>
            <pc:docMk/>
            <pc:sldMk cId="2817692077" sldId="4840"/>
            <ac:spMk id="11" creationId="{0D92AECE-CF31-2112-710B-70DC7BB48F6C}"/>
          </ac:spMkLst>
        </pc:spChg>
        <pc:spChg chg="mod">
          <ac:chgData name="Yoel Kortick" userId="167978f5-7f40-4909-85d5-d4149554ad4e" providerId="ADAL" clId="{C5CFCFEF-6F5D-4937-9B26-C79CCCF37519}" dt="2026-06-24T17:02:53.874" v="18056" actId="14100"/>
          <ac:spMkLst>
            <pc:docMk/>
            <pc:sldMk cId="2817692077" sldId="4840"/>
            <ac:spMk id="12" creationId="{5954866A-4AE7-EB81-9515-C5360FF101A6}"/>
          </ac:spMkLst>
        </pc:spChg>
        <pc:picChg chg="del">
          <ac:chgData name="Yoel Kortick" userId="167978f5-7f40-4909-85d5-d4149554ad4e" providerId="ADAL" clId="{C5CFCFEF-6F5D-4937-9B26-C79CCCF37519}" dt="2026-06-24T17:02:31.021" v="18048" actId="478"/>
          <ac:picMkLst>
            <pc:docMk/>
            <pc:sldMk cId="2817692077" sldId="4840"/>
            <ac:picMk id="3" creationId="{151A2D6C-8026-B2DB-44F2-504B4D8213D3}"/>
          </ac:picMkLst>
        </pc:picChg>
        <pc:picChg chg="add mod ord">
          <ac:chgData name="Yoel Kortick" userId="167978f5-7f40-4909-85d5-d4149554ad4e" providerId="ADAL" clId="{C5CFCFEF-6F5D-4937-9B26-C79CCCF37519}" dt="2026-06-24T17:03:04.844" v="18063" actId="208"/>
          <ac:picMkLst>
            <pc:docMk/>
            <pc:sldMk cId="2817692077" sldId="4840"/>
            <ac:picMk id="4" creationId="{4DF46DEB-B88C-EB10-3783-DD3BA0AEACF1}"/>
          </ac:picMkLst>
        </pc:picChg>
        <pc:cxnChg chg="add mod">
          <ac:chgData name="Yoel Kortick" userId="167978f5-7f40-4909-85d5-d4149554ad4e" providerId="ADAL" clId="{C5CFCFEF-6F5D-4937-9B26-C79CCCF37519}" dt="2026-06-24T17:03:28.653" v="18067" actId="1076"/>
          <ac:cxnSpMkLst>
            <pc:docMk/>
            <pc:sldMk cId="2817692077" sldId="4840"/>
            <ac:cxnSpMk id="7" creationId="{1291F5C6-3AF0-DE93-C28C-9EF09549AA6D}"/>
          </ac:cxnSpMkLst>
        </pc:cxnChg>
        <pc:cxnChg chg="add mod">
          <ac:chgData name="Yoel Kortick" userId="167978f5-7f40-4909-85d5-d4149554ad4e" providerId="ADAL" clId="{C5CFCFEF-6F5D-4937-9B26-C79CCCF37519}" dt="2026-06-24T17:03:49.312" v="18102" actId="571"/>
          <ac:cxnSpMkLst>
            <pc:docMk/>
            <pc:sldMk cId="2817692077" sldId="4840"/>
            <ac:cxnSpMk id="13" creationId="{D7394CDC-2A5C-7F51-0A4E-870B4FF848E4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24T17:12:11.230" v="18508" actId="1076"/>
        <pc:sldMkLst>
          <pc:docMk/>
          <pc:sldMk cId="2290256616" sldId="4841"/>
        </pc:sldMkLst>
        <pc:spChg chg="add del mod">
          <ac:chgData name="Yoel Kortick" userId="167978f5-7f40-4909-85d5-d4149554ad4e" providerId="ADAL" clId="{C5CFCFEF-6F5D-4937-9B26-C79CCCF37519}" dt="2026-06-24T17:08:23.179" v="18347" actId="478"/>
          <ac:spMkLst>
            <pc:docMk/>
            <pc:sldMk cId="2290256616" sldId="4841"/>
            <ac:spMk id="3" creationId="{BB065D31-3078-984A-1CF4-B61E0598EF7A}"/>
          </ac:spMkLst>
        </pc:spChg>
        <pc:spChg chg="add mod">
          <ac:chgData name="Yoel Kortick" userId="167978f5-7f40-4909-85d5-d4149554ad4e" providerId="ADAL" clId="{C5CFCFEF-6F5D-4937-9B26-C79CCCF37519}" dt="2026-06-24T17:12:11.230" v="18508" actId="1076"/>
          <ac:spMkLst>
            <pc:docMk/>
            <pc:sldMk cId="2290256616" sldId="4841"/>
            <ac:spMk id="6" creationId="{292E65E0-98F8-CA26-052B-7006F56B4684}"/>
          </ac:spMkLst>
        </pc:spChg>
        <pc:spChg chg="del">
          <ac:chgData name="Yoel Kortick" userId="167978f5-7f40-4909-85d5-d4149554ad4e" providerId="ADAL" clId="{C5CFCFEF-6F5D-4937-9B26-C79CCCF37519}" dt="2026-06-24T17:08:20.417" v="18346" actId="478"/>
          <ac:spMkLst>
            <pc:docMk/>
            <pc:sldMk cId="2290256616" sldId="4841"/>
            <ac:spMk id="11" creationId="{CB4BBE69-84BC-7E25-51B9-590AFA97E54F}"/>
          </ac:spMkLst>
        </pc:spChg>
        <pc:spChg chg="mod">
          <ac:chgData name="Yoel Kortick" userId="167978f5-7f40-4909-85d5-d4149554ad4e" providerId="ADAL" clId="{C5CFCFEF-6F5D-4937-9B26-C79CCCF37519}" dt="2026-06-24T17:09:56.730" v="18494" actId="1076"/>
          <ac:spMkLst>
            <pc:docMk/>
            <pc:sldMk cId="2290256616" sldId="4841"/>
            <ac:spMk id="14" creationId="{3DD338AF-CD91-8865-75E8-49789D8A8525}"/>
          </ac:spMkLst>
        </pc:spChg>
        <pc:spChg chg="mod">
          <ac:chgData name="Yoel Kortick" userId="167978f5-7f40-4909-85d5-d4149554ad4e" providerId="ADAL" clId="{C5CFCFEF-6F5D-4937-9B26-C79CCCF37519}" dt="2026-06-24T17:09:46.589" v="18491" actId="14100"/>
          <ac:spMkLst>
            <pc:docMk/>
            <pc:sldMk cId="2290256616" sldId="4841"/>
            <ac:spMk id="15" creationId="{21CE7564-FE12-BA4B-D54D-45F47FEE576D}"/>
          </ac:spMkLst>
        </pc:spChg>
        <pc:picChg chg="add mod ord">
          <ac:chgData name="Yoel Kortick" userId="167978f5-7f40-4909-85d5-d4149554ad4e" providerId="ADAL" clId="{C5CFCFEF-6F5D-4937-9B26-C79CCCF37519}" dt="2026-06-24T17:09:59.991" v="18495" actId="208"/>
          <ac:picMkLst>
            <pc:docMk/>
            <pc:sldMk cId="2290256616" sldId="4841"/>
            <ac:picMk id="5" creationId="{6FDC7B2B-2470-73A5-506F-B0E6572502B7}"/>
          </ac:picMkLst>
        </pc:picChg>
        <pc:cxnChg chg="add mod">
          <ac:chgData name="Yoel Kortick" userId="167978f5-7f40-4909-85d5-d4149554ad4e" providerId="ADAL" clId="{C5CFCFEF-6F5D-4937-9B26-C79CCCF37519}" dt="2026-06-24T17:12:02.159" v="18505" actId="14100"/>
          <ac:cxnSpMkLst>
            <pc:docMk/>
            <pc:sldMk cId="2290256616" sldId="4841"/>
            <ac:cxnSpMk id="7" creationId="{D521C727-E386-FDAD-012C-789E1BE186AA}"/>
          </ac:cxnSpMkLst>
        </pc:cxnChg>
        <pc:cxnChg chg="add mod">
          <ac:chgData name="Yoel Kortick" userId="167978f5-7f40-4909-85d5-d4149554ad4e" providerId="ADAL" clId="{C5CFCFEF-6F5D-4937-9B26-C79CCCF37519}" dt="2026-06-24T17:12:08.450" v="18507" actId="14100"/>
          <ac:cxnSpMkLst>
            <pc:docMk/>
            <pc:sldMk cId="2290256616" sldId="4841"/>
            <ac:cxnSpMk id="8" creationId="{E2A86E8E-0B91-1E05-5AC6-BA771518069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986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05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F3B43D6-3A31-2B7A-CD20-9B6F1E2F1B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7" r:id="rId68"/>
    <p:sldLayoutId id="2147484690" r:id="rId69"/>
    <p:sldLayoutId id="2147484691" r:id="rId70"/>
    <p:sldLayoutId id="2147484692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50Administration/070Managing_Jobs/030Scheduled_Jobs/Controlling_the_Scheduling_of_Alma_Scheduled_Job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194100"/>
            <a:ext cx="6994371" cy="2567017"/>
          </a:xfrm>
        </p:spPr>
        <p:txBody>
          <a:bodyPr/>
          <a:lstStyle/>
          <a:p>
            <a:r>
              <a:rPr lang="en-US" sz="4000" b="1" dirty="0"/>
              <a:t>Controlling the Scheduling of Alma Scheduled Jobs</a:t>
            </a:r>
            <a:endParaRPr lang="en-US" sz="4000" spc="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Yoel Kortick</a:t>
            </a:r>
          </a:p>
          <a:p>
            <a:r>
              <a:rPr lang="en-US" noProof="0" dirty="0">
                <a:solidFill>
                  <a:schemeClr val="bg1"/>
                </a:solidFill>
              </a:rPr>
              <a:t>Yoel.Kortick@clarivate.com</a:t>
            </a: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6658F-33DF-8755-DC34-3F57D0CA9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96183B7-385D-88F9-5109-30AF5A05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92" y="3980693"/>
            <a:ext cx="7630590" cy="1981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72F1E1-7640-91AF-2E88-B96B9E3D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390"/>
            <a:ext cx="12192000" cy="1259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39C54B5-8399-FAB5-8928-40CD97B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D846E6-F189-9FE3-AB8D-3EC181668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37116A-51AE-18B6-F6D4-B126F614E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06075"/>
          </a:xfrm>
        </p:spPr>
        <p:txBody>
          <a:bodyPr/>
          <a:lstStyle/>
          <a:p>
            <a:r>
              <a:rPr lang="en-US" sz="2000" noProof="0" dirty="0"/>
              <a:t>The job "Send Courtesy Notices and Handle Loan Renewals" also includes an </a:t>
            </a:r>
            <a:r>
              <a:rPr lang="en-US" sz="2000" dirty="0"/>
              <a:t>"</a:t>
            </a:r>
            <a:r>
              <a:rPr lang="en-US" sz="2000" b="1" dirty="0"/>
              <a:t>open</a:t>
            </a:r>
            <a:r>
              <a:rPr lang="en-US" sz="2000" dirty="0"/>
              <a:t> list of scheduling options".  It includes </a:t>
            </a:r>
            <a:r>
              <a:rPr lang="en-US" sz="2000" b="1" dirty="0"/>
              <a:t>three</a:t>
            </a:r>
            <a:r>
              <a:rPr lang="en-US" sz="2000" dirty="0"/>
              <a:t> options: Daily, Weekly and Monthly.  It does not include Hourly.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0E06C-BA64-C159-D3A1-C2DC1864DAA1}"/>
              </a:ext>
            </a:extLst>
          </p:cNvPr>
          <p:cNvSpPr txBox="1"/>
          <p:nvPr/>
        </p:nvSpPr>
        <p:spPr>
          <a:xfrm>
            <a:off x="3847382" y="2155604"/>
            <a:ext cx="2656936" cy="3675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click "edit scheduling"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6B55C8-7F66-934B-4E7B-284C6C855C10}"/>
              </a:ext>
            </a:extLst>
          </p:cNvPr>
          <p:cNvCxnSpPr>
            <a:cxnSpLocks/>
          </p:cNvCxnSpPr>
          <p:nvPr/>
        </p:nvCxnSpPr>
        <p:spPr>
          <a:xfrm flipH="1">
            <a:off x="2760453" y="2337677"/>
            <a:ext cx="1086929" cy="6251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9965A0-315D-D2C5-78BF-B729E3BBFDA4}"/>
              </a:ext>
            </a:extLst>
          </p:cNvPr>
          <p:cNvSpPr txBox="1"/>
          <p:nvPr/>
        </p:nvSpPr>
        <p:spPr>
          <a:xfrm>
            <a:off x="7582618" y="4130724"/>
            <a:ext cx="4347714" cy="9528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soon see that after choosing a "Frequency" option, additional parameters must be chosen (for example if "Daily" is chosen here, then afterwards a specific hour of the day must be chosen) 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C99F7C-743E-9DAD-4712-2C818C9E0756}"/>
              </a:ext>
            </a:extLst>
          </p:cNvPr>
          <p:cNvCxnSpPr>
            <a:cxnSpLocks/>
          </p:cNvCxnSpPr>
          <p:nvPr/>
        </p:nvCxnSpPr>
        <p:spPr>
          <a:xfrm flipH="1">
            <a:off x="6096000" y="4606504"/>
            <a:ext cx="1486618" cy="3131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971C5-BD8A-7814-C896-42887840DBC0}"/>
              </a:ext>
            </a:extLst>
          </p:cNvPr>
          <p:cNvSpPr/>
          <p:nvPr/>
        </p:nvSpPr>
        <p:spPr>
          <a:xfrm>
            <a:off x="3985405" y="4919675"/>
            <a:ext cx="2009953" cy="4114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2506-AE49-4420-D7D9-658A8A7A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3FF591-B449-3703-705A-13E8440F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22" y="3782259"/>
            <a:ext cx="8516539" cy="2200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52B4A-6E5F-CEAD-B9F2-9C2C374B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7567"/>
            <a:ext cx="12192000" cy="880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602DAC2-8C32-A04D-1D19-6ED5D650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44E728-59CD-D612-BA7A-8BB0EE32C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752FFE-6488-634C-44F6-4D086EF278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9977"/>
          </a:xfrm>
        </p:spPr>
        <p:txBody>
          <a:bodyPr/>
          <a:lstStyle/>
          <a:p>
            <a:r>
              <a:rPr lang="en-US" sz="2000" noProof="0" dirty="0"/>
              <a:t>The job "Borrowing Activity Report" </a:t>
            </a:r>
            <a:r>
              <a:rPr lang="en-US" sz="2000" dirty="0"/>
              <a:t>also includes </a:t>
            </a:r>
            <a:r>
              <a:rPr lang="en-US" sz="2000" noProof="0" dirty="0"/>
              <a:t>an </a:t>
            </a:r>
            <a:r>
              <a:rPr lang="en-US" sz="2000" dirty="0"/>
              <a:t>"</a:t>
            </a:r>
            <a:r>
              <a:rPr lang="en-US" sz="2000" b="1" dirty="0"/>
              <a:t>open</a:t>
            </a:r>
            <a:r>
              <a:rPr lang="en-US" sz="2000" dirty="0"/>
              <a:t> list of scheduling options".  It includes </a:t>
            </a:r>
            <a:r>
              <a:rPr lang="en-US" sz="2000" b="1" dirty="0"/>
              <a:t>two</a:t>
            </a:r>
            <a:r>
              <a:rPr lang="en-US" sz="2000" dirty="0"/>
              <a:t> options: Weekly and Monthly.  It does not include Daily or Hourly.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116CE-1F29-6336-11EF-BCB02A63F03C}"/>
              </a:ext>
            </a:extLst>
          </p:cNvPr>
          <p:cNvSpPr txBox="1"/>
          <p:nvPr/>
        </p:nvSpPr>
        <p:spPr>
          <a:xfrm>
            <a:off x="8074325" y="2128175"/>
            <a:ext cx="2656936" cy="3675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click "edit scheduling"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C84BDC-E2F5-0B55-B367-3D7FC34A6F8A}"/>
              </a:ext>
            </a:extLst>
          </p:cNvPr>
          <p:cNvCxnSpPr>
            <a:cxnSpLocks/>
          </p:cNvCxnSpPr>
          <p:nvPr/>
        </p:nvCxnSpPr>
        <p:spPr>
          <a:xfrm flipH="1">
            <a:off x="6987396" y="2310248"/>
            <a:ext cx="1086929" cy="301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AED986-2B3C-8039-7B0A-8B64D1244798}"/>
              </a:ext>
            </a:extLst>
          </p:cNvPr>
          <p:cNvSpPr txBox="1"/>
          <p:nvPr/>
        </p:nvSpPr>
        <p:spPr>
          <a:xfrm>
            <a:off x="7582618" y="3802923"/>
            <a:ext cx="4204673" cy="11831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soon see that after choosing a "Frequency" option, additional parameters must be chosen (for example if "Weekly" is chosen here, then afterwards a specific day of the week must be chosen) 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610605-F608-8AC1-6D3E-6358C9AFE62C}"/>
              </a:ext>
            </a:extLst>
          </p:cNvPr>
          <p:cNvCxnSpPr>
            <a:cxnSpLocks/>
          </p:cNvCxnSpPr>
          <p:nvPr/>
        </p:nvCxnSpPr>
        <p:spPr>
          <a:xfrm flipH="1">
            <a:off x="5529532" y="4015195"/>
            <a:ext cx="2053086" cy="867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80B7FBD-B468-5A28-E8B3-BB131331A335}"/>
              </a:ext>
            </a:extLst>
          </p:cNvPr>
          <p:cNvSpPr/>
          <p:nvPr/>
        </p:nvSpPr>
        <p:spPr>
          <a:xfrm>
            <a:off x="3751452" y="4807532"/>
            <a:ext cx="1700442" cy="382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6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7F61B-0E03-888C-AC82-F76481DE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8BCA3B-8E61-C2AD-3FCF-1BAD0E2A6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7180"/>
            <a:ext cx="12192000" cy="188364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4C2F75D-1D45-9DCB-A6DB-E7548662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1F8628-DBC9-FC08-21FF-3438ECFA6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90EB52-36C4-E7C0-AB2C-85609BB087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9977"/>
          </a:xfrm>
        </p:spPr>
        <p:txBody>
          <a:bodyPr/>
          <a:lstStyle/>
          <a:p>
            <a:r>
              <a:rPr lang="en-US" sz="2000" noProof="0" dirty="0"/>
              <a:t>The job "Send Overdue Notices" is a </a:t>
            </a:r>
            <a:r>
              <a:rPr lang="en-US" sz="2000" dirty="0"/>
              <a:t>"</a:t>
            </a:r>
            <a:r>
              <a:rPr lang="en-US" sz="2000" b="1" dirty="0"/>
              <a:t>closed</a:t>
            </a:r>
            <a:r>
              <a:rPr lang="en-US" sz="2000" dirty="0"/>
              <a:t> list of scheduling options".  It includes a predefined list of scheduled options, and a different option cannot be created or used.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7F697-D3DD-AC56-7E1E-2E07784289B8}"/>
              </a:ext>
            </a:extLst>
          </p:cNvPr>
          <p:cNvSpPr txBox="1"/>
          <p:nvPr/>
        </p:nvSpPr>
        <p:spPr>
          <a:xfrm>
            <a:off x="8074325" y="2487180"/>
            <a:ext cx="2656936" cy="10032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is no option to click "edit scheduling" and there is a closed list of possible times for the job to run.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B3AA4D-C7AF-862D-F0DB-51681C32BFD9}"/>
              </a:ext>
            </a:extLst>
          </p:cNvPr>
          <p:cNvCxnSpPr>
            <a:cxnSpLocks/>
          </p:cNvCxnSpPr>
          <p:nvPr/>
        </p:nvCxnSpPr>
        <p:spPr>
          <a:xfrm flipH="1">
            <a:off x="6271404" y="2958860"/>
            <a:ext cx="1802921" cy="5315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2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22947-1995-C4C6-AAE5-8C6626B25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9BFC1-2FCE-2173-D021-49C1419F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4267"/>
            <a:ext cx="12192000" cy="228946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E9083D1-DDFD-90B0-7403-07E056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CEEB03-03A4-00A4-7AE0-828211DB3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93F5D7-C671-D1F7-A5C0-91242DCA4A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9977"/>
          </a:xfrm>
        </p:spPr>
        <p:txBody>
          <a:bodyPr/>
          <a:lstStyle/>
          <a:p>
            <a:r>
              <a:rPr lang="en-US" sz="2000" noProof="0" dirty="0"/>
              <a:t>The job "SUSHI harvesting job" is a </a:t>
            </a:r>
            <a:r>
              <a:rPr lang="en-US" sz="2000" dirty="0"/>
              <a:t>"</a:t>
            </a:r>
            <a:r>
              <a:rPr lang="en-US" sz="2000" b="1" dirty="0"/>
              <a:t>closed</a:t>
            </a:r>
            <a:r>
              <a:rPr lang="en-US" sz="2000" dirty="0"/>
              <a:t> list of scheduling options".  It includes a predefined list of scheduled options, and a different option cannot be created or used.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F0B3E-2B85-84E3-A3BC-207B0A94A011}"/>
              </a:ext>
            </a:extLst>
          </p:cNvPr>
          <p:cNvSpPr txBox="1"/>
          <p:nvPr/>
        </p:nvSpPr>
        <p:spPr>
          <a:xfrm>
            <a:off x="8074325" y="2487180"/>
            <a:ext cx="2656936" cy="10032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is no option to click "edit scheduling" and there is a closed list of possible times for the job to run.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EDD58C-050D-0329-6225-6E4F7C605D55}"/>
              </a:ext>
            </a:extLst>
          </p:cNvPr>
          <p:cNvCxnSpPr>
            <a:cxnSpLocks/>
          </p:cNvCxnSpPr>
          <p:nvPr/>
        </p:nvCxnSpPr>
        <p:spPr>
          <a:xfrm flipH="1">
            <a:off x="6271404" y="2958860"/>
            <a:ext cx="1802921" cy="5315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503D3-FADF-8BBF-D68B-94F3F85EC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CA3CE9-30AA-4984-BFF4-9664B40A41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743959"/>
            <a:ext cx="12192000" cy="2177592"/>
          </a:xfrm>
        </p:spPr>
        <p:txBody>
          <a:bodyPr/>
          <a:lstStyle/>
          <a:p>
            <a:r>
              <a:rPr lang="en-US" sz="3400" noProof="0" dirty="0"/>
              <a:t>Scheduling Jobs with an open list of scheduling options</a:t>
            </a:r>
          </a:p>
          <a:p>
            <a:endParaRPr lang="en-US" sz="34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2CBE3-937C-16C1-69DE-8F5BB52CE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136DE-4B78-449C-46BF-BF6D41B026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434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D85F-ED32-1A5C-D071-2BA46837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58618A8-26E0-E63D-2566-01DDE89C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667721-99C8-80AB-EBB6-10B866FF8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661F8-13D8-1354-05F6-6D93196660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1991410"/>
          </a:xfrm>
        </p:spPr>
        <p:txBody>
          <a:bodyPr/>
          <a:lstStyle/>
          <a:p>
            <a:r>
              <a:rPr lang="en-US" sz="2000" noProof="0" dirty="0"/>
              <a:t>We will now do two examples to show how to schedule a job with an open list of scheduling options.</a:t>
            </a:r>
          </a:p>
          <a:p>
            <a:r>
              <a:rPr lang="en-US" sz="2000" dirty="0"/>
              <a:t>Example 1: the manual job "Export Physical items"</a:t>
            </a:r>
          </a:p>
          <a:p>
            <a:r>
              <a:rPr lang="en-US" sz="2000" noProof="0" dirty="0"/>
              <a:t>Example 2: the automated job "</a:t>
            </a:r>
            <a:r>
              <a:rPr lang="en-US" sz="2000" dirty="0"/>
              <a:t>Borrowing Activity Report job</a:t>
            </a:r>
            <a:r>
              <a:rPr lang="en-US" sz="2000" noProof="0" dirty="0"/>
              <a:t>"</a:t>
            </a:r>
          </a:p>
          <a:p>
            <a:pPr marL="0" indent="0">
              <a:buNone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52273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08DE-F00B-4DAF-B64C-1B7DE1431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B667C7-55E3-B79F-17C2-F4FDAECD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7ACFEB-CC41-DB5D-0160-C58EF59F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587D8A-09DB-0052-25F9-65C407A83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1991410"/>
          </a:xfrm>
        </p:spPr>
        <p:txBody>
          <a:bodyPr/>
          <a:lstStyle/>
          <a:p>
            <a:r>
              <a:rPr lang="en-US" sz="2000" noProof="0" dirty="0"/>
              <a:t>We will use the following example to show how </a:t>
            </a:r>
            <a:r>
              <a:rPr lang="en-US" sz="2000" dirty="0"/>
              <a:t>to schedule a job with an open list of scheduling options.</a:t>
            </a:r>
          </a:p>
          <a:p>
            <a:r>
              <a:rPr lang="en-US" sz="2000" noProof="0" dirty="0"/>
              <a:t>Every day at 06:00 AM the job </a:t>
            </a:r>
            <a:r>
              <a:rPr lang="en-US" sz="2000" dirty="0"/>
              <a:t>"Export Physical items" will run on a logical set called "physical items created in the last day"</a:t>
            </a:r>
          </a:p>
          <a:p>
            <a:r>
              <a:rPr lang="en-US" sz="2000" noProof="0" dirty="0"/>
              <a:t>This is a "manual job" accessed via "Admin &gt; Manage Jobs and Sets &gt; Run a Job" </a:t>
            </a:r>
          </a:p>
          <a:p>
            <a:pPr marL="0" indent="0">
              <a:buNone/>
            </a:pPr>
            <a:endParaRPr lang="en-US" sz="2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B317-C12B-72E1-F966-5E28098E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413" y="3497507"/>
            <a:ext cx="2357505" cy="1704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E39D80-F57C-80F1-1074-1291D420EB00}"/>
              </a:ext>
            </a:extLst>
          </p:cNvPr>
          <p:cNvSpPr/>
          <p:nvPr/>
        </p:nvSpPr>
        <p:spPr>
          <a:xfrm>
            <a:off x="5175917" y="3864634"/>
            <a:ext cx="1112738" cy="284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8A89D-2DDB-B402-287B-4A630938EAA1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408172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B0B2-1951-1BB3-71D9-16688F91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1833FB7-0E39-5DED-777D-A833FF42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C7BB76-7A43-465F-B7BE-05AD7F07D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4BB990-7610-7F8D-BFC2-DC0FA35D7E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72862"/>
          </a:xfrm>
        </p:spPr>
        <p:txBody>
          <a:bodyPr/>
          <a:lstStyle/>
          <a:p>
            <a:r>
              <a:rPr lang="en-US" sz="2000" noProof="0" dirty="0"/>
              <a:t>Here we have filtered by type "Export" and chosen the job "</a:t>
            </a:r>
            <a:r>
              <a:rPr lang="en-US" sz="2000" dirty="0"/>
              <a:t>Export Physical items"</a:t>
            </a:r>
            <a:r>
              <a:rPr lang="en-US" sz="2000" noProof="0" dirty="0"/>
              <a:t> </a:t>
            </a:r>
          </a:p>
          <a:p>
            <a:pPr marL="0" indent="0">
              <a:buNone/>
            </a:pPr>
            <a:endParaRPr lang="en-US" sz="2000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F83F9-EDFD-9918-57FD-1D4ABF80C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651"/>
            <a:ext cx="12192000" cy="3745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2B5AE8-D9F1-C6E7-D085-DA82C7C67F89}"/>
              </a:ext>
            </a:extLst>
          </p:cNvPr>
          <p:cNvSpPr/>
          <p:nvPr/>
        </p:nvSpPr>
        <p:spPr>
          <a:xfrm>
            <a:off x="724619" y="3976777"/>
            <a:ext cx="1604513" cy="30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6149FB-0C8F-B92E-FA5A-FEBF7D466C16}"/>
              </a:ext>
            </a:extLst>
          </p:cNvPr>
          <p:cNvSpPr/>
          <p:nvPr/>
        </p:nvSpPr>
        <p:spPr>
          <a:xfrm>
            <a:off x="491704" y="2889846"/>
            <a:ext cx="759124" cy="215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B60D-6C95-004F-F491-299E8B156D13}"/>
              </a:ext>
            </a:extLst>
          </p:cNvPr>
          <p:cNvSpPr/>
          <p:nvPr/>
        </p:nvSpPr>
        <p:spPr>
          <a:xfrm>
            <a:off x="11770040" y="2049106"/>
            <a:ext cx="404708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9786C-E379-3FD5-7B1E-BC051705D9EA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59122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CC565-E311-95D2-5766-3DCB1332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F5A0B0-514F-4132-B799-A9C88379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750"/>
            <a:ext cx="12192000" cy="2466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22ADAA-D8C0-DD57-5D72-18425CAF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2FD4F6-A1A4-C700-79B7-D90100E48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201202-0E0E-5A93-0843-3EAC0DA5EA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72862"/>
          </a:xfrm>
        </p:spPr>
        <p:txBody>
          <a:bodyPr/>
          <a:lstStyle/>
          <a:p>
            <a:r>
              <a:rPr lang="en-US" sz="2000" noProof="0" dirty="0"/>
              <a:t>Here we choose the desired set "</a:t>
            </a:r>
            <a:r>
              <a:rPr lang="en-US" dirty="0"/>
              <a:t>physical items created in the last day"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8DE75-74AD-4339-786F-1D4E1EDD42EF}"/>
              </a:ext>
            </a:extLst>
          </p:cNvPr>
          <p:cNvSpPr/>
          <p:nvPr/>
        </p:nvSpPr>
        <p:spPr>
          <a:xfrm>
            <a:off x="736623" y="3515730"/>
            <a:ext cx="2273996" cy="2971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19D7C1-B922-35F9-69DA-BD19A6B3CE78}"/>
              </a:ext>
            </a:extLst>
          </p:cNvPr>
          <p:cNvSpPr/>
          <p:nvPr/>
        </p:nvSpPr>
        <p:spPr>
          <a:xfrm>
            <a:off x="11744162" y="2221628"/>
            <a:ext cx="404708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7B709-E792-4337-8AEB-E80778E0260A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92730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998A-926E-4FAE-F431-921308A68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CFEE5-DA9A-9F75-60FD-250C0E9E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605"/>
            <a:ext cx="12192000" cy="2142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5BDC7F4-8A9E-2095-7028-5FAF722F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6499B8-B7B6-562A-170F-6DA6CE52F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C91240-17C0-3228-E335-9D5AC8386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28769"/>
          </a:xfrm>
        </p:spPr>
        <p:txBody>
          <a:bodyPr/>
          <a:lstStyle/>
          <a:p>
            <a:r>
              <a:rPr lang="en-US" sz="2000" noProof="0" dirty="0"/>
              <a:t>We fill in additional parameters as necessary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01A7BC-8D5B-0901-AEB6-8FC73BC8AB48}"/>
              </a:ext>
            </a:extLst>
          </p:cNvPr>
          <p:cNvSpPr/>
          <p:nvPr/>
        </p:nvSpPr>
        <p:spPr>
          <a:xfrm>
            <a:off x="11761414" y="2431766"/>
            <a:ext cx="404708" cy="281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8BE2A-F558-77FD-3049-0F139EEFFBDE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57850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noProof="0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D89EA724-59DC-B6BB-651A-64C2DCF7B983}"/>
              </a:ext>
            </a:extLst>
          </p:cNvPr>
          <p:cNvSpPr txBox="1">
            <a:spLocks/>
          </p:cNvSpPr>
          <p:nvPr/>
        </p:nvSpPr>
        <p:spPr>
          <a:xfrm>
            <a:off x="4206240" y="834891"/>
            <a:ext cx="7914640" cy="55196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noProof="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noProof="0" dirty="0"/>
              <a:t>Types of scheduling mechanisms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noProof="0" dirty="0"/>
              <a:t>Scheduling Jobs with an open list of scheduling options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noProof="0" dirty="0"/>
              <a:t>Scheduling Jobs with a closed list of scheduling options</a:t>
            </a:r>
          </a:p>
          <a:p>
            <a:pPr marL="180000" lvl="1" indent="0">
              <a:buNone/>
            </a:pPr>
            <a:endParaRPr lang="en-US" sz="2000" noProof="0" dirty="0"/>
          </a:p>
          <a:p>
            <a:pPr marL="180000" lvl="1" indent="0">
              <a:buFont typeface="Arial" panose="020B0604020202020204" pitchFamily="34" charset="0"/>
              <a:buNone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DD977-B39D-A84A-C796-AA5CACB5D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B172B-4743-C4CE-500A-D5F9B7F5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54" y="1131352"/>
            <a:ext cx="10742762" cy="4941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A5C228-20E7-A0D6-B877-A248D323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617CF6-032F-003D-C51A-429DB23F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235229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0EB22-A9CC-BD6D-EEE9-76D0B3B414A5}"/>
              </a:ext>
            </a:extLst>
          </p:cNvPr>
          <p:cNvSpPr txBox="1"/>
          <p:nvPr/>
        </p:nvSpPr>
        <p:spPr>
          <a:xfrm>
            <a:off x="5607169" y="3140020"/>
            <a:ext cx="3269411" cy="9834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Instead of the default "Run Now" we will choose "Daily".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After doing so additional options will appear.</a:t>
            </a:r>
            <a:endParaRPr lang="LID4096" sz="14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BD90A9-543A-0BDD-ED21-6CFFE13C5D3B}"/>
              </a:ext>
            </a:extLst>
          </p:cNvPr>
          <p:cNvCxnSpPr>
            <a:cxnSpLocks/>
          </p:cNvCxnSpPr>
          <p:nvPr/>
        </p:nvCxnSpPr>
        <p:spPr>
          <a:xfrm flipH="1">
            <a:off x="3165894" y="3385178"/>
            <a:ext cx="612476" cy="3759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72D9A-5F26-F987-2899-A7FFB6ABEF6F}"/>
              </a:ext>
            </a:extLst>
          </p:cNvPr>
          <p:cNvCxnSpPr>
            <a:cxnSpLocks/>
          </p:cNvCxnSpPr>
          <p:nvPr/>
        </p:nvCxnSpPr>
        <p:spPr>
          <a:xfrm flipH="1">
            <a:off x="3778370" y="3385178"/>
            <a:ext cx="18288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591B821-D75E-487C-A419-44EED10E633C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497944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02A4-6062-9A7F-EE9C-05453249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2BC1107-7EFF-8A54-39D5-DD342E33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14937A-6234-186B-C10D-1E14A860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CC6F39-5A44-EDC5-D061-CED0349E94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606539"/>
          </a:xfrm>
        </p:spPr>
        <p:txBody>
          <a:bodyPr/>
          <a:lstStyle/>
          <a:p>
            <a:r>
              <a:rPr lang="en-US" sz="2000" noProof="0" dirty="0"/>
              <a:t>We have chosen as follows:</a:t>
            </a:r>
          </a:p>
          <a:p>
            <a:pPr lvl="1"/>
            <a:r>
              <a:rPr lang="en-US" sz="2000" dirty="0"/>
              <a:t>It will run every 1 day at 06:00 AM and the next run will be on Thursday. </a:t>
            </a:r>
          </a:p>
          <a:p>
            <a:pPr lvl="1"/>
            <a:r>
              <a:rPr lang="en-US" sz="2000" noProof="0" dirty="0"/>
              <a:t>In the list if scheduled jobs it </a:t>
            </a:r>
            <a:r>
              <a:rPr lang="en-US" sz="2000" dirty="0"/>
              <a:t>will appear as ""Export Physical items - physical items created in the last day – Scheduled"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FF8BA4-57C8-F03F-6699-8EECAC8D80C8}"/>
              </a:ext>
            </a:extLst>
          </p:cNvPr>
          <p:cNvSpPr/>
          <p:nvPr/>
        </p:nvSpPr>
        <p:spPr>
          <a:xfrm>
            <a:off x="4835950" y="3744797"/>
            <a:ext cx="2073897" cy="2922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C5CE4-4E70-F18A-AA6F-CD9DD6A96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5065"/>
            <a:ext cx="12192000" cy="2675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9D5158-D006-9250-4141-16E01349D6FC}"/>
              </a:ext>
            </a:extLst>
          </p:cNvPr>
          <p:cNvSpPr txBox="1"/>
          <p:nvPr/>
        </p:nvSpPr>
        <p:spPr>
          <a:xfrm>
            <a:off x="7654508" y="4321836"/>
            <a:ext cx="2932981" cy="57797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is how the job will appear in the list of scheduled jobs.</a:t>
            </a:r>
            <a:endParaRPr lang="LID4096" sz="14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2155F-230B-71B1-B578-159194EE3AC9}"/>
              </a:ext>
            </a:extLst>
          </p:cNvPr>
          <p:cNvSpPr/>
          <p:nvPr/>
        </p:nvSpPr>
        <p:spPr>
          <a:xfrm>
            <a:off x="2734574" y="3657600"/>
            <a:ext cx="491705" cy="237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FB99B-F3E0-ED93-158A-05EB1C8B71E0}"/>
              </a:ext>
            </a:extLst>
          </p:cNvPr>
          <p:cNvSpPr/>
          <p:nvPr/>
        </p:nvSpPr>
        <p:spPr>
          <a:xfrm>
            <a:off x="2147974" y="3959525"/>
            <a:ext cx="439947" cy="232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547B0-B3AD-AD9B-BCCC-4D26E640AAF4}"/>
              </a:ext>
            </a:extLst>
          </p:cNvPr>
          <p:cNvSpPr/>
          <p:nvPr/>
        </p:nvSpPr>
        <p:spPr>
          <a:xfrm>
            <a:off x="4761781" y="4313208"/>
            <a:ext cx="690113" cy="2922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0377C-A6CF-8FB1-25C1-3E3E26C0779B}"/>
              </a:ext>
            </a:extLst>
          </p:cNvPr>
          <p:cNvSpPr/>
          <p:nvPr/>
        </p:nvSpPr>
        <p:spPr>
          <a:xfrm>
            <a:off x="1854679" y="4605439"/>
            <a:ext cx="819510" cy="2922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E52F69-69FF-D48F-94CD-A360199D4005}"/>
              </a:ext>
            </a:extLst>
          </p:cNvPr>
          <p:cNvCxnSpPr>
            <a:cxnSpLocks/>
          </p:cNvCxnSpPr>
          <p:nvPr/>
        </p:nvCxnSpPr>
        <p:spPr>
          <a:xfrm flipH="1">
            <a:off x="5213232" y="4605439"/>
            <a:ext cx="612476" cy="3759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6C69E8-70CE-4CCC-8EB3-B3E68D070096}"/>
              </a:ext>
            </a:extLst>
          </p:cNvPr>
          <p:cNvCxnSpPr>
            <a:cxnSpLocks/>
          </p:cNvCxnSpPr>
          <p:nvPr/>
        </p:nvCxnSpPr>
        <p:spPr>
          <a:xfrm flipH="1">
            <a:off x="5825708" y="4605439"/>
            <a:ext cx="18288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BC2951-FFA8-BAD1-FA7A-E24752BF5977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3153902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FF689-7454-2780-8897-F6BE0EFCC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7BFD8-D83A-F641-8A09-77DC41469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71"/>
            <a:ext cx="12192000" cy="4979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139868-BC82-D4AA-9943-5CEFE769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66DBA5-DCC6-ED15-4217-A4C3E102C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235229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E3CE7-F6DA-D637-9573-8DDDBF6D3140}"/>
              </a:ext>
            </a:extLst>
          </p:cNvPr>
          <p:cNvSpPr txBox="1"/>
          <p:nvPr/>
        </p:nvSpPr>
        <p:spPr>
          <a:xfrm>
            <a:off x="9831634" y="2389519"/>
            <a:ext cx="1739658" cy="3709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submit the job</a:t>
            </a:r>
            <a:endParaRPr lang="LID4096" sz="14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1947A-4945-6FBE-C391-ED13A544C220}"/>
              </a:ext>
            </a:extLst>
          </p:cNvPr>
          <p:cNvSpPr/>
          <p:nvPr/>
        </p:nvSpPr>
        <p:spPr>
          <a:xfrm>
            <a:off x="11588544" y="1112810"/>
            <a:ext cx="561056" cy="327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A08BAA-BED5-F46F-0DCF-A4392D489610}"/>
              </a:ext>
            </a:extLst>
          </p:cNvPr>
          <p:cNvCxnSpPr/>
          <p:nvPr/>
        </p:nvCxnSpPr>
        <p:spPr>
          <a:xfrm flipV="1">
            <a:off x="10834777" y="1509623"/>
            <a:ext cx="736515" cy="879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A76BBE-5B50-9ADF-7CE2-4865853C998D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106273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02A4-6062-9A7F-EE9C-05453249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2BC1107-7EFF-8A54-39D5-DD342E33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14937A-6234-186B-C10D-1E14A860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CC6F39-5A44-EDC5-D061-CED0349E94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688822"/>
          </a:xfrm>
        </p:spPr>
        <p:txBody>
          <a:bodyPr/>
          <a:lstStyle/>
          <a:p>
            <a:r>
              <a:rPr lang="en-US" sz="2000" noProof="0" dirty="0"/>
              <a:t>We are notified that "</a:t>
            </a:r>
            <a:r>
              <a:rPr lang="" sz="2000" dirty="0"/>
              <a:t>The job will be executed according to the selected schedule." and we confirm</a:t>
            </a:r>
            <a:endParaRPr lang="en-US" sz="2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B660F-DA85-8D71-2765-EE3AF9E2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61" y="2008986"/>
            <a:ext cx="7659169" cy="3581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3C06A7-7F48-AE87-EC0E-00996AECA61C}"/>
              </a:ext>
            </a:extLst>
          </p:cNvPr>
          <p:cNvSpPr/>
          <p:nvPr/>
        </p:nvSpPr>
        <p:spPr>
          <a:xfrm>
            <a:off x="8980098" y="5141343"/>
            <a:ext cx="681487" cy="379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1D764-6CFF-F9CF-7AE5-3037BD8ED3A7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7AB255-4652-0E88-8BF8-FAD101D65543}"/>
              </a:ext>
            </a:extLst>
          </p:cNvPr>
          <p:cNvSpPr/>
          <p:nvPr/>
        </p:nvSpPr>
        <p:spPr>
          <a:xfrm>
            <a:off x="2527540" y="2674189"/>
            <a:ext cx="4278702" cy="258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45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29C41-FC4D-57FE-7118-DC4AFD3D0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21345-FC48-DF9E-B407-E773DE749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317"/>
            <a:ext cx="12192000" cy="3625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F343C13-4B44-90D6-7C75-3EAA195C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3A6E9D-6941-6346-3128-6B64F6298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BE2A5C-D9C2-271F-4309-6C5E9108D5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688822"/>
          </a:xfrm>
        </p:spPr>
        <p:txBody>
          <a:bodyPr/>
          <a:lstStyle/>
          <a:p>
            <a:r>
              <a:rPr lang="en-US" sz="2000" noProof="0" dirty="0"/>
              <a:t>Because this is a manual job, it appears in the "Scheduled Manual Jobs" tab at "Admin &gt; Manage Jobs and Sets &gt; Monitor Jobs"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8A8676-80B2-7E30-A564-58F280A14BBC}"/>
              </a:ext>
            </a:extLst>
          </p:cNvPr>
          <p:cNvSpPr/>
          <p:nvPr/>
        </p:nvSpPr>
        <p:spPr>
          <a:xfrm>
            <a:off x="276046" y="5141343"/>
            <a:ext cx="11662912" cy="379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E9911-AC62-D85A-EE30-587CEA045EDF}"/>
              </a:ext>
            </a:extLst>
          </p:cNvPr>
          <p:cNvSpPr txBox="1"/>
          <p:nvPr/>
        </p:nvSpPr>
        <p:spPr>
          <a:xfrm>
            <a:off x="6467332" y="6021239"/>
            <a:ext cx="2435128" cy="54301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These are the scheduling options we chose.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E0D05B-47F9-C2E1-49E7-4FCF4F4F1C39}"/>
              </a:ext>
            </a:extLst>
          </p:cNvPr>
          <p:cNvCxnSpPr>
            <a:cxnSpLocks/>
          </p:cNvCxnSpPr>
          <p:nvPr/>
        </p:nvCxnSpPr>
        <p:spPr>
          <a:xfrm flipV="1">
            <a:off x="8902460" y="5412850"/>
            <a:ext cx="368257" cy="60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38DEDB-30CB-608F-D258-6AFFA82DB98B}"/>
              </a:ext>
            </a:extLst>
          </p:cNvPr>
          <p:cNvCxnSpPr>
            <a:cxnSpLocks/>
          </p:cNvCxnSpPr>
          <p:nvPr/>
        </p:nvCxnSpPr>
        <p:spPr>
          <a:xfrm flipV="1">
            <a:off x="8902460" y="5422452"/>
            <a:ext cx="1644770" cy="5987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E1E45-98B2-CD01-0A24-B79E0525A8D7}"/>
              </a:ext>
            </a:extLst>
          </p:cNvPr>
          <p:cNvSpPr/>
          <p:nvPr/>
        </p:nvSpPr>
        <p:spPr>
          <a:xfrm>
            <a:off x="1061049" y="2441275"/>
            <a:ext cx="1268083" cy="3191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7453C-40C1-5AB2-B702-55181F4821F2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93400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EDD72-D234-49CE-F816-33CA22CC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A7B445-BDF1-DFC7-15F8-B3488D0A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972" y="3394494"/>
            <a:ext cx="2992056" cy="178989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27CD965-533C-1F9B-041C-CD515842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DF868-1FF6-C724-3CC5-B11E914E9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7EB0524-71F9-C393-94D4-0D92FAFE5E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1991410"/>
          </a:xfrm>
        </p:spPr>
        <p:txBody>
          <a:bodyPr/>
          <a:lstStyle/>
          <a:p>
            <a:r>
              <a:rPr lang="en-US" sz="2000" noProof="0" dirty="0"/>
              <a:t>We will use the following additional example to show how </a:t>
            </a:r>
            <a:r>
              <a:rPr lang="en-US" sz="2000" dirty="0"/>
              <a:t>to schedule a job with an open list of scheduling options.</a:t>
            </a:r>
          </a:p>
          <a:p>
            <a:r>
              <a:rPr lang="en-US" sz="2000" dirty="0"/>
              <a:t>On the 2</a:t>
            </a:r>
            <a:r>
              <a:rPr lang="en-US" sz="2000" baseline="30000" dirty="0"/>
              <a:t>nd</a:t>
            </a:r>
            <a:r>
              <a:rPr lang="en-US" sz="2000" dirty="0"/>
              <a:t> of every month at 07:00 AM the job "Borrowing Activity Report job" will run.</a:t>
            </a:r>
          </a:p>
          <a:p>
            <a:r>
              <a:rPr lang="en-US" sz="2000" noProof="0" dirty="0"/>
              <a:t>This is an "automated job" accessed via "Configuration &gt; Fulfillment &gt; General &gt; Fulfillment Jobs Configuration" 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6FE02-833A-55B0-3781-9419891E93AE}"/>
              </a:ext>
            </a:extLst>
          </p:cNvPr>
          <p:cNvSpPr/>
          <p:nvPr/>
        </p:nvSpPr>
        <p:spPr>
          <a:xfrm>
            <a:off x="4753222" y="3752488"/>
            <a:ext cx="2492966" cy="310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2BCF6-F991-8291-FFCD-851BE8DD27E6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2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613930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1E083-2E59-AD81-C070-92743246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5ED21-0945-EE96-9238-F47C5DE5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84" y="3659230"/>
            <a:ext cx="7602011" cy="2029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158E8-F108-2CE8-3A4D-94CA99B7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282"/>
            <a:ext cx="12192000" cy="764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46E6D93-0D93-6F3B-06ED-13595F6F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6F3699-0C40-1F59-01D0-B913659B4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882AFC-A3DD-BFC1-BF18-3D9A5660C8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72862"/>
          </a:xfrm>
        </p:spPr>
        <p:txBody>
          <a:bodyPr/>
          <a:lstStyle/>
          <a:p>
            <a:r>
              <a:rPr lang="en-US" sz="2000" noProof="0" dirty="0"/>
              <a:t>We will click "Edit Scheduling" and then we will choose "Monthly"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F0317-561F-D3CC-E2F9-74574328BB5E}"/>
              </a:ext>
            </a:extLst>
          </p:cNvPr>
          <p:cNvSpPr/>
          <p:nvPr/>
        </p:nvSpPr>
        <p:spPr>
          <a:xfrm>
            <a:off x="5814202" y="2816523"/>
            <a:ext cx="879896" cy="2976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9FC3E6-9D1C-7773-42F5-028E8DD13B6D}"/>
              </a:ext>
            </a:extLst>
          </p:cNvPr>
          <p:cNvSpPr/>
          <p:nvPr/>
        </p:nvSpPr>
        <p:spPr>
          <a:xfrm>
            <a:off x="4541106" y="4713312"/>
            <a:ext cx="746886" cy="3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4CEB1-2284-93C1-5FDD-620A7F1F303D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2</a:t>
            </a:r>
            <a:endParaRPr lang="LID4096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B8449-7D20-BB26-8940-C39D045EBF37}"/>
              </a:ext>
            </a:extLst>
          </p:cNvPr>
          <p:cNvSpPr txBox="1"/>
          <p:nvPr/>
        </p:nvSpPr>
        <p:spPr>
          <a:xfrm>
            <a:off x="7729267" y="3991381"/>
            <a:ext cx="3269411" cy="9834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Instead of the default "Disabled" we will choose "Monthly".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After doing so additional options will appear.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1CA862-C052-306C-0F01-7EDC02DAD7AF}"/>
              </a:ext>
            </a:extLst>
          </p:cNvPr>
          <p:cNvCxnSpPr>
            <a:cxnSpLocks/>
          </p:cNvCxnSpPr>
          <p:nvPr/>
        </p:nvCxnSpPr>
        <p:spPr>
          <a:xfrm flipH="1">
            <a:off x="5287992" y="4236539"/>
            <a:ext cx="612476" cy="3759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83E95A-B614-127F-199C-1F5FEB7CD698}"/>
              </a:ext>
            </a:extLst>
          </p:cNvPr>
          <p:cNvCxnSpPr>
            <a:cxnSpLocks/>
          </p:cNvCxnSpPr>
          <p:nvPr/>
        </p:nvCxnSpPr>
        <p:spPr>
          <a:xfrm flipH="1">
            <a:off x="5900468" y="4236539"/>
            <a:ext cx="18288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298222-759A-EB56-70BC-71A990FD1F78}"/>
              </a:ext>
            </a:extLst>
          </p:cNvPr>
          <p:cNvSpPr txBox="1"/>
          <p:nvPr/>
        </p:nvSpPr>
        <p:spPr>
          <a:xfrm>
            <a:off x="365688" y="3999017"/>
            <a:ext cx="1385474" cy="5471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Currently the job is inactive</a:t>
            </a:r>
            <a:endParaRPr lang="LID4096" sz="1400" dirty="0" err="1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589E5E-504D-4336-8807-B123B6956DEB}"/>
              </a:ext>
            </a:extLst>
          </p:cNvPr>
          <p:cNvCxnSpPr>
            <a:cxnSpLocks/>
          </p:cNvCxnSpPr>
          <p:nvPr/>
        </p:nvCxnSpPr>
        <p:spPr>
          <a:xfrm flipV="1">
            <a:off x="1449238" y="3109533"/>
            <a:ext cx="301925" cy="8818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44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4FAFB-056D-B5F6-F9CC-1D76EA64D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8BA53-94EA-1DB3-329D-BBB2B74B9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07" y="2621141"/>
            <a:ext cx="7687748" cy="3019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E00282C-896A-7129-B8FC-D57C8334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D3C026-5BD1-3042-A840-DD14153FF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94DCB-EE72-6188-C74F-036CDB3A4D24}"/>
              </a:ext>
            </a:extLst>
          </p:cNvPr>
          <p:cNvSpPr/>
          <p:nvPr/>
        </p:nvSpPr>
        <p:spPr>
          <a:xfrm>
            <a:off x="4502988" y="3636496"/>
            <a:ext cx="750501" cy="3144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270DA-BBA3-F676-6B66-045AD3833A8A}"/>
              </a:ext>
            </a:extLst>
          </p:cNvPr>
          <p:cNvSpPr/>
          <p:nvPr/>
        </p:nvSpPr>
        <p:spPr>
          <a:xfrm>
            <a:off x="9330201" y="5214209"/>
            <a:ext cx="534292" cy="4267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6503E-647F-0F2E-FF50-CC048AF461F0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2</a:t>
            </a:r>
            <a:endParaRPr lang="LID4096" sz="1400" dirty="0" err="1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E8738C00-960F-4190-299E-CCE94C9EA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973493"/>
          </a:xfrm>
        </p:spPr>
        <p:txBody>
          <a:bodyPr/>
          <a:lstStyle/>
          <a:p>
            <a:r>
              <a:rPr lang="en-US" sz="2000" noProof="0" dirty="0"/>
              <a:t>We have chosen as follows:</a:t>
            </a:r>
          </a:p>
          <a:p>
            <a:pPr lvl="1"/>
            <a:r>
              <a:rPr lang="en-US" sz="2000" dirty="0"/>
              <a:t>It will run every 1 month on the 2</a:t>
            </a:r>
            <a:r>
              <a:rPr lang="en-US" sz="2000" baseline="30000" dirty="0"/>
              <a:t>nd</a:t>
            </a:r>
            <a:r>
              <a:rPr lang="en-US" sz="2000" dirty="0"/>
              <a:t> of the month at 07:00 AM</a:t>
            </a:r>
            <a:endParaRPr lang="en-US" sz="20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FBBF80-0571-1C05-3FDE-455C1EF9DE96}"/>
              </a:ext>
            </a:extLst>
          </p:cNvPr>
          <p:cNvSpPr/>
          <p:nvPr/>
        </p:nvSpPr>
        <p:spPr>
          <a:xfrm>
            <a:off x="3200400" y="3950898"/>
            <a:ext cx="1621766" cy="1130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8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9433A-78CB-6041-7F70-10400341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9BC6FD-7E55-2CA2-BBC7-33F945AA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6338"/>
            <a:ext cx="12192000" cy="1445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C78E8CB-570F-5200-D45C-15EFFD49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D281EF-5120-9433-6708-18ED8A24E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78475A-7A98-8ACD-F0E9-481787BA5A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28769"/>
          </a:xfrm>
        </p:spPr>
        <p:txBody>
          <a:bodyPr/>
          <a:lstStyle/>
          <a:p>
            <a:r>
              <a:rPr lang="en-US" sz="2000" noProof="0" dirty="0"/>
              <a:t>In addition to editing the scheduling options, we have also made the job Active and clicked "Save".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0797EA-04D4-E8B5-B57D-1AD345E182A6}"/>
              </a:ext>
            </a:extLst>
          </p:cNvPr>
          <p:cNvSpPr/>
          <p:nvPr/>
        </p:nvSpPr>
        <p:spPr>
          <a:xfrm>
            <a:off x="1306200" y="3533818"/>
            <a:ext cx="531228" cy="332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A78CF-876F-90EA-BB8A-CFE4FCF326AC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2</a:t>
            </a:r>
            <a:endParaRPr lang="LID4096" sz="14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7A587-FA7E-B276-E0AD-41812E96536E}"/>
              </a:ext>
            </a:extLst>
          </p:cNvPr>
          <p:cNvSpPr/>
          <p:nvPr/>
        </p:nvSpPr>
        <p:spPr>
          <a:xfrm>
            <a:off x="11706446" y="2780449"/>
            <a:ext cx="410770" cy="316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32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D83F-11D3-7173-0621-C5DC8B2E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A6BDC7-257D-841B-B8E5-D424ACDFD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437"/>
            <a:ext cx="12192000" cy="3596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C4CFD0D-B685-EA8E-D9E0-D750FDE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an open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48FEA-DD5F-D3B3-D433-218DE2FC6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902655-61A8-DDC4-8CBD-CBCFEFD3B0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688822"/>
          </a:xfrm>
        </p:spPr>
        <p:txBody>
          <a:bodyPr/>
          <a:lstStyle/>
          <a:p>
            <a:r>
              <a:rPr lang="en-US" sz="2000" noProof="0" dirty="0"/>
              <a:t>Because this is an automated job, it appears in the "Scheduled" tab at "Admin &gt; Manage Jobs and Sets &gt; Monitor Jobs"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C9110-0273-E1FB-5615-3F7FA88B02A1}"/>
              </a:ext>
            </a:extLst>
          </p:cNvPr>
          <p:cNvSpPr/>
          <p:nvPr/>
        </p:nvSpPr>
        <p:spPr>
          <a:xfrm>
            <a:off x="264544" y="4879438"/>
            <a:ext cx="11662912" cy="379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607E4-15B6-5950-5B00-7BC439BDDC5C}"/>
              </a:ext>
            </a:extLst>
          </p:cNvPr>
          <p:cNvSpPr txBox="1"/>
          <p:nvPr/>
        </p:nvSpPr>
        <p:spPr>
          <a:xfrm>
            <a:off x="5527056" y="5840083"/>
            <a:ext cx="2435128" cy="54301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These are the scheduling options we chose.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316712-F9C8-7388-4A13-C3AB8AD0F0F3}"/>
              </a:ext>
            </a:extLst>
          </p:cNvPr>
          <p:cNvCxnSpPr>
            <a:cxnSpLocks/>
          </p:cNvCxnSpPr>
          <p:nvPr/>
        </p:nvCxnSpPr>
        <p:spPr>
          <a:xfrm flipV="1">
            <a:off x="7962184" y="5223068"/>
            <a:ext cx="368257" cy="60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E96BF1-B364-811A-43C4-AC60368705B5}"/>
              </a:ext>
            </a:extLst>
          </p:cNvPr>
          <p:cNvCxnSpPr>
            <a:cxnSpLocks/>
          </p:cNvCxnSpPr>
          <p:nvPr/>
        </p:nvCxnSpPr>
        <p:spPr>
          <a:xfrm flipV="1">
            <a:off x="7962184" y="5223068"/>
            <a:ext cx="2070337" cy="60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E92AAE7-EF1A-2175-8568-84A9CB6E6052}"/>
              </a:ext>
            </a:extLst>
          </p:cNvPr>
          <p:cNvSpPr/>
          <p:nvPr/>
        </p:nvSpPr>
        <p:spPr>
          <a:xfrm>
            <a:off x="250171" y="2441275"/>
            <a:ext cx="750494" cy="30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F510E-F7E7-2BFC-FA6D-2A94F7A27CC0}"/>
              </a:ext>
            </a:extLst>
          </p:cNvPr>
          <p:cNvSpPr txBox="1"/>
          <p:nvPr/>
        </p:nvSpPr>
        <p:spPr>
          <a:xfrm>
            <a:off x="9187132" y="767751"/>
            <a:ext cx="1095555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Example 2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53798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153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2EC7E-CF00-CFD1-D10F-BFCAD849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3A098B-24AE-E9AB-E7CB-C90EB249EA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902" y="2523829"/>
            <a:ext cx="11783683" cy="1030130"/>
          </a:xfrm>
        </p:spPr>
        <p:txBody>
          <a:bodyPr/>
          <a:lstStyle/>
          <a:p>
            <a:r>
              <a:rPr lang="en-US" noProof="0" dirty="0"/>
              <a:t>Scheduling Jobs with a closed list of scheduling options</a:t>
            </a:r>
          </a:p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4C8F0-9F36-7E08-6D72-1C4DFD242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61C26-CA0F-394B-8F04-BCB932BD0E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8180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42FA-FE7D-24B0-073F-EB201EF2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62C0C-805B-72F8-749A-5A19133F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59" y="2622430"/>
            <a:ext cx="3105768" cy="31916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981CA2-21A5-914C-F786-B83E3491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B63672-59BC-53D1-0FF3-743C59459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22319-86DC-39D8-21F3-67990B1F23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1491078"/>
          </a:xfrm>
        </p:spPr>
        <p:txBody>
          <a:bodyPr/>
          <a:lstStyle/>
          <a:p>
            <a:r>
              <a:rPr lang="en-US" dirty="0"/>
              <a:t>We will use the following example to show how to schedule a job with a closed list of scheduling options.</a:t>
            </a:r>
          </a:p>
          <a:p>
            <a:r>
              <a:rPr lang="en-US" dirty="0"/>
              <a:t>Every 11</a:t>
            </a:r>
            <a:r>
              <a:rPr lang="en-US" baseline="30000" dirty="0"/>
              <a:t>th</a:t>
            </a:r>
            <a:r>
              <a:rPr lang="en-US" dirty="0"/>
              <a:t> of the month at 20:00 the job "SUSHI harvesting job" will run.</a:t>
            </a:r>
          </a:p>
          <a:p>
            <a:r>
              <a:rPr lang="en-US" dirty="0"/>
              <a:t>This is an "automated job" accessed via "Configuration &gt; Acquisitions &gt; General &gt; Acquisition Jobs Configuration" 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0443B-BD2A-CA4B-096A-E19BD935719D}"/>
              </a:ext>
            </a:extLst>
          </p:cNvPr>
          <p:cNvSpPr/>
          <p:nvPr/>
        </p:nvSpPr>
        <p:spPr>
          <a:xfrm>
            <a:off x="4822166" y="4106175"/>
            <a:ext cx="2337759" cy="327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89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1E3B1-873F-9AFE-0582-4BF5C67E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61ECC-C95A-433C-ADEB-7496DA40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972"/>
            <a:ext cx="12192000" cy="1067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3EEB4AF-1C06-0E91-9CC3-4F7F5A7C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D99665-D21F-757A-9E0B-3B9A6F0EC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EF059C-13A3-E61F-378C-8E2206EC2A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noProof="0" dirty="0"/>
              <a:t>Here is the "SUSHI Harvesting job"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4B9D4B-1356-20FE-E744-D7AD0B098A89}"/>
              </a:ext>
            </a:extLst>
          </p:cNvPr>
          <p:cNvSpPr/>
          <p:nvPr/>
        </p:nvSpPr>
        <p:spPr>
          <a:xfrm>
            <a:off x="70341" y="2895102"/>
            <a:ext cx="1441803" cy="300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FA2C2-E0A8-3A5E-4F43-6DE5CFBB6C42}"/>
              </a:ext>
            </a:extLst>
          </p:cNvPr>
          <p:cNvSpPr txBox="1"/>
          <p:nvPr/>
        </p:nvSpPr>
        <p:spPr>
          <a:xfrm>
            <a:off x="2499184" y="4114321"/>
            <a:ext cx="2435128" cy="3541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Currently the job is inactive</a:t>
            </a:r>
            <a:endParaRPr lang="LID4096" sz="1400" dirty="0" err="1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E3DD15-D228-824B-25AB-C27CE142D7C3}"/>
              </a:ext>
            </a:extLst>
          </p:cNvPr>
          <p:cNvCxnSpPr>
            <a:cxnSpLocks/>
          </p:cNvCxnSpPr>
          <p:nvPr/>
        </p:nvCxnSpPr>
        <p:spPr>
          <a:xfrm flipH="1" flipV="1">
            <a:off x="2309203" y="3505932"/>
            <a:ext cx="692789" cy="60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4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401FE-464C-D0B4-FD9F-002893C17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B0F04-AD36-1738-A8DC-3F64EB53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1391"/>
            <a:ext cx="12192000" cy="243521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8932997-BA57-9E26-4B18-C8AC2F73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1DF3E9-637C-C968-1B99-FDBE2E98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0289BD-8BF8-15EC-AE03-B4A5EF72A0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noProof="0" dirty="0"/>
              <a:t>In the "Schedule" we will choose "On the </a:t>
            </a:r>
            <a:r>
              <a:rPr lang="en-US" sz="2000" dirty="0"/>
              <a:t>11 of every month at 20:00"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07D5FB-34BD-7422-2993-A6FD883B6B8D}"/>
              </a:ext>
            </a:extLst>
          </p:cNvPr>
          <p:cNvSpPr/>
          <p:nvPr/>
        </p:nvSpPr>
        <p:spPr>
          <a:xfrm>
            <a:off x="4965661" y="3680047"/>
            <a:ext cx="1946787" cy="258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3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5D5A-F770-5303-D23A-361B7E71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46DEB-B88C-EB10-3783-DD3BA0AE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345"/>
            <a:ext cx="12192000" cy="3363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BB74186-A2DF-0364-22AF-D4435960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210E6A-EE9E-F53F-85E8-4FAF61801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92AECE-CF31-2112-710B-70DC7BB48F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3"/>
            <a:ext cx="11335783" cy="533546"/>
          </a:xfrm>
        </p:spPr>
        <p:txBody>
          <a:bodyPr/>
          <a:lstStyle/>
          <a:p>
            <a:r>
              <a:rPr lang="en-US" sz="2000" noProof="0" dirty="0"/>
              <a:t>We also change the status to "Active" and click "Save".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54866A-4AE7-EB81-9515-C5360FF101A6}"/>
              </a:ext>
            </a:extLst>
          </p:cNvPr>
          <p:cNvSpPr/>
          <p:nvPr/>
        </p:nvSpPr>
        <p:spPr>
          <a:xfrm>
            <a:off x="1233577" y="4356340"/>
            <a:ext cx="646982" cy="327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FFCB0-6877-A7BC-C3EC-969AB9033300}"/>
              </a:ext>
            </a:extLst>
          </p:cNvPr>
          <p:cNvSpPr/>
          <p:nvPr/>
        </p:nvSpPr>
        <p:spPr>
          <a:xfrm>
            <a:off x="11706446" y="1824359"/>
            <a:ext cx="485554" cy="327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7C1E2-E74F-4988-1A17-BDDF9308F35E}"/>
              </a:ext>
            </a:extLst>
          </p:cNvPr>
          <p:cNvSpPr txBox="1"/>
          <p:nvPr/>
        </p:nvSpPr>
        <p:spPr>
          <a:xfrm>
            <a:off x="3448090" y="5301158"/>
            <a:ext cx="2435128" cy="54301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was updated with what we chose.</a:t>
            </a:r>
            <a:endParaRPr lang="LID4096" sz="1400" dirty="0" err="1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91F5C6-3AF0-DE93-C28C-9EF09549AA6D}"/>
              </a:ext>
            </a:extLst>
          </p:cNvPr>
          <p:cNvCxnSpPr>
            <a:cxnSpLocks/>
          </p:cNvCxnSpPr>
          <p:nvPr/>
        </p:nvCxnSpPr>
        <p:spPr>
          <a:xfrm flipV="1">
            <a:off x="5883218" y="4684143"/>
            <a:ext cx="368257" cy="60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692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31341-9692-268D-7707-24511A4B2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1DC824-A9AC-5DBF-752B-2A6AF84F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393BC4-F1A0-13DF-AB71-CB26CF744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07D69C-8A1A-566A-54DF-EB06AAEFB2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32618"/>
          </a:xfrm>
        </p:spPr>
        <p:txBody>
          <a:bodyPr/>
          <a:lstStyle/>
          <a:p>
            <a:r>
              <a:rPr lang="en-US" sz="2000" noProof="0" dirty="0"/>
              <a:t>The job now appears as scheduled with the parameters we have chosen.</a:t>
            </a:r>
          </a:p>
          <a:p>
            <a:r>
              <a:rPr lang="en-US" sz="2000" dirty="0"/>
              <a:t>We can see this in the "Scheduled" tab at "Admin &gt; Manage Jobs and Sets &gt; Monitor Jobs"</a:t>
            </a:r>
          </a:p>
          <a:p>
            <a:r>
              <a:rPr lang="en-US" sz="2000" noProof="0" dirty="0"/>
              <a:t>On the next slide we are in the "Scheduled</a:t>
            </a:r>
            <a:r>
              <a:rPr lang="en-US" sz="2000" dirty="0"/>
              <a:t>" tab and have filtered by "Job Category = Acquisitions" 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134796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FAA1-9BA7-FACB-E5BC-0D4F1D5E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C7B2B-2470-73A5-506F-B0E65725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8" y="974406"/>
            <a:ext cx="11519140" cy="5269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A124191-525A-0D53-7288-3253D44A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Scheduling Jobs with a closed list of scheduling options</a:t>
            </a:r>
            <a:br>
              <a:rPr lang="en-US" sz="2800" noProof="0" dirty="0"/>
            </a:br>
            <a:endParaRPr lang="en-US" sz="2800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CDE754-39B2-07BC-9DD7-2E9503A2D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338AF-CD91-8865-75E8-49789D8A8525}"/>
              </a:ext>
            </a:extLst>
          </p:cNvPr>
          <p:cNvSpPr/>
          <p:nvPr/>
        </p:nvSpPr>
        <p:spPr>
          <a:xfrm>
            <a:off x="1071477" y="5236327"/>
            <a:ext cx="10107561" cy="3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E7564-FE12-BA4B-D54D-45F47FEE576D}"/>
              </a:ext>
            </a:extLst>
          </p:cNvPr>
          <p:cNvSpPr/>
          <p:nvPr/>
        </p:nvSpPr>
        <p:spPr>
          <a:xfrm>
            <a:off x="878316" y="2043694"/>
            <a:ext cx="1286914" cy="25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E65E0-98F8-CA26-052B-7006F56B4684}"/>
              </a:ext>
            </a:extLst>
          </p:cNvPr>
          <p:cNvSpPr txBox="1"/>
          <p:nvPr/>
        </p:nvSpPr>
        <p:spPr>
          <a:xfrm>
            <a:off x="7753908" y="4176550"/>
            <a:ext cx="2435128" cy="54301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These are the scheduling options we chose.</a:t>
            </a:r>
            <a:endParaRPr lang="LID4096" sz="1400" dirty="0" err="1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21C727-E386-FDAD-012C-789E1BE186AA}"/>
              </a:ext>
            </a:extLst>
          </p:cNvPr>
          <p:cNvCxnSpPr>
            <a:cxnSpLocks/>
          </p:cNvCxnSpPr>
          <p:nvPr/>
        </p:nvCxnSpPr>
        <p:spPr>
          <a:xfrm>
            <a:off x="9238891" y="4699817"/>
            <a:ext cx="687437" cy="6190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A86E8E-0B91-1E05-5AC6-BA7715180695}"/>
              </a:ext>
            </a:extLst>
          </p:cNvPr>
          <p:cNvCxnSpPr>
            <a:cxnSpLocks/>
          </p:cNvCxnSpPr>
          <p:nvPr/>
        </p:nvCxnSpPr>
        <p:spPr>
          <a:xfrm flipH="1">
            <a:off x="8656609" y="4699817"/>
            <a:ext cx="314863" cy="6190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4D8F696-6A74-EC49-C194-0768A221DC7A}"/>
              </a:ext>
            </a:extLst>
          </p:cNvPr>
          <p:cNvSpPr/>
          <p:nvPr/>
        </p:nvSpPr>
        <p:spPr>
          <a:xfrm>
            <a:off x="671282" y="1439845"/>
            <a:ext cx="622680" cy="25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56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US" noProof="0" smtClean="0"/>
              <a:pPr/>
              <a:t>37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54DB-0F80-93D9-4781-F9FA5BBE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041F15E-6945-B779-53E5-2E049DF2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5F8803-B273-8B45-A725-42FDB5F7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F099D3-FCD6-CDCF-1E93-EE806FE956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026581"/>
          </a:xfrm>
        </p:spPr>
        <p:txBody>
          <a:bodyPr/>
          <a:lstStyle/>
          <a:p>
            <a:r>
              <a:rPr lang="" sz="2000" dirty="0"/>
              <a:t>Alma provides a flexible mechanism to control the frequency and timing of scheduled jobs.</a:t>
            </a:r>
          </a:p>
          <a:p>
            <a:r>
              <a:rPr lang="" sz="2000" dirty="0"/>
              <a:t>It is possible to set selected jobs to run either </a:t>
            </a:r>
            <a:r>
              <a:rPr lang="en-US" sz="2000" dirty="0"/>
              <a:t>Hourly</a:t>
            </a:r>
            <a:r>
              <a:rPr lang="" sz="2000" dirty="0"/>
              <a:t>, </a:t>
            </a:r>
            <a:r>
              <a:rPr lang="en-US" sz="2000" dirty="0"/>
              <a:t>Daily</a:t>
            </a:r>
            <a:r>
              <a:rPr lang="" sz="2000" dirty="0"/>
              <a:t>, </a:t>
            </a:r>
            <a:r>
              <a:rPr lang="en-US" sz="2000" dirty="0"/>
              <a:t>Weekly</a:t>
            </a:r>
            <a:r>
              <a:rPr lang="" sz="2000" dirty="0"/>
              <a:t>, or </a:t>
            </a:r>
            <a:r>
              <a:rPr lang="en-US" sz="2000" dirty="0"/>
              <a:t>Monthly</a:t>
            </a:r>
            <a:r>
              <a:rPr lang="" sz="2000" dirty="0"/>
              <a:t>. </a:t>
            </a:r>
          </a:p>
          <a:p>
            <a:r>
              <a:rPr lang="" sz="2000" dirty="0"/>
              <a:t>When specifying a time (hour) for the job to run, the </a:t>
            </a:r>
            <a:r>
              <a:rPr lang="en-US" sz="2000" dirty="0"/>
              <a:t>time on which the job runs is determined by the value of the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timezone</a:t>
            </a:r>
            <a:r>
              <a:rPr lang="en-US" sz="2000" dirty="0"/>
              <a:t> parameter defined for the institution. 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timezone</a:t>
            </a:r>
            <a:r>
              <a:rPr lang="en-US" sz="2000" dirty="0"/>
              <a:t> is set during the implementation process</a:t>
            </a:r>
          </a:p>
          <a:p>
            <a:pPr lvl="1"/>
            <a:r>
              <a:rPr lang="en-US" sz="2000" dirty="0"/>
              <a:t>If the institution wants to see their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timezone</a:t>
            </a:r>
            <a:r>
              <a:rPr lang="en-US" sz="2000" dirty="0"/>
              <a:t> it can be viewed in Alma Analytics in the shared "Institution" folder.</a:t>
            </a:r>
            <a:br>
              <a:rPr lang="" sz="2000" dirty="0"/>
            </a:br>
            <a:endParaRPr lang="en-US" sz="2000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718D2-E480-37F0-9142-306A5B57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204" y="4825624"/>
            <a:ext cx="2743583" cy="657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11543-04A2-D33D-0106-52908E363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81" y="3988797"/>
            <a:ext cx="2042676" cy="2528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0816E3-D03C-E1CF-4196-1455CE7958F0}"/>
              </a:ext>
            </a:extLst>
          </p:cNvPr>
          <p:cNvSpPr/>
          <p:nvPr/>
        </p:nvSpPr>
        <p:spPr>
          <a:xfrm>
            <a:off x="7427343" y="5154282"/>
            <a:ext cx="500332" cy="328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7B719B-92EE-0BDE-3775-A66048BA83FE}"/>
              </a:ext>
            </a:extLst>
          </p:cNvPr>
          <p:cNvSpPr/>
          <p:nvPr/>
        </p:nvSpPr>
        <p:spPr>
          <a:xfrm>
            <a:off x="3605842" y="5814204"/>
            <a:ext cx="1423358" cy="241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1FD97-4954-97FA-D268-2A9694D54F32}"/>
              </a:ext>
            </a:extLst>
          </p:cNvPr>
          <p:cNvSpPr txBox="1"/>
          <p:nvPr/>
        </p:nvSpPr>
        <p:spPr>
          <a:xfrm>
            <a:off x="5840083" y="3988797"/>
            <a:ext cx="3493698" cy="4977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institution for example is in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timezone</a:t>
            </a:r>
            <a:r>
              <a:rPr lang="en-US" sz="1400" dirty="0"/>
              <a:t> CET (Central European Time)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374818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21046-51F9-E329-4849-E3AED567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2A55373-77FF-D0F4-FF82-6D7B264D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491ECD-8F59-24F3-4E52-7DFE61CFF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886F36-82AC-CE27-B976-B30AFD5CB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noProof="0" dirty="0"/>
              <a:t>In addition to this presentation see the Online</a:t>
            </a:r>
            <a:r>
              <a:rPr lang="en-US" sz="2000" dirty="0"/>
              <a:t> help </a:t>
            </a:r>
            <a:r>
              <a:rPr lang="en-US" sz="2000" dirty="0">
                <a:hlinkClick r:id="rId2"/>
              </a:rPr>
              <a:t>Controlling the Scheduling of Alma Scheduled Jobs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31047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noProof="0" dirty="0"/>
              <a:t>Types of scheduling mechanisms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noProof="0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3074-0FEC-C559-318E-8E8DA256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3D3DF0F-FD5D-3D01-BF1C-6B7EC747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8432A0-52D0-C528-F36A-7D815DD6D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829FAB-BD1E-8E96-2923-841021530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57821"/>
          </a:xfrm>
        </p:spPr>
        <p:txBody>
          <a:bodyPr/>
          <a:lstStyle/>
          <a:p>
            <a:r>
              <a:rPr lang="en-US" sz="2000" noProof="0" dirty="0"/>
              <a:t>For some jobs, </a:t>
            </a:r>
            <a:r>
              <a:rPr lang="en-US" sz="2000" dirty="0"/>
              <a:t>a mechanism exists whereby the staff user can choose whether the job will run Weekly or Monthly.  In some cases, there is also an "Hourly" and some cases also a "Daily" option. When choosing one of these options the staff user can choose the specific hour and other time-related parameters in which the job will run. </a:t>
            </a:r>
          </a:p>
          <a:p>
            <a:pPr lvl="1"/>
            <a:r>
              <a:rPr lang="en-US" sz="2000" dirty="0"/>
              <a:t>For the purposes of this presentation, we will call this an "</a:t>
            </a:r>
            <a:r>
              <a:rPr lang="en-US" sz="2000" b="1" dirty="0"/>
              <a:t>open</a:t>
            </a:r>
            <a:r>
              <a:rPr lang="en-US" sz="2000" dirty="0"/>
              <a:t> list of scheduling options"</a:t>
            </a:r>
          </a:p>
          <a:p>
            <a:pPr marL="180000" lvl="1" indent="0">
              <a:buNone/>
            </a:pPr>
            <a:endParaRPr lang="en-US" sz="2000" noProof="0" dirty="0"/>
          </a:p>
          <a:p>
            <a:r>
              <a:rPr lang="en-US" sz="2000" dirty="0"/>
              <a:t>For other jobs, there is a pull-down box from which staff users can choose a predefined list of times for the jobs to run, and a different option than what appears in the pull-down box cannot be chosen.  </a:t>
            </a:r>
          </a:p>
          <a:p>
            <a:pPr lvl="1"/>
            <a:r>
              <a:rPr lang="en-US" sz="2000" dirty="0"/>
              <a:t>For the purposes of this presentation, we will call this a "</a:t>
            </a:r>
            <a:r>
              <a:rPr lang="en-US" sz="2000" b="1" dirty="0"/>
              <a:t>closed</a:t>
            </a:r>
            <a:r>
              <a:rPr lang="en-US" sz="2000" dirty="0"/>
              <a:t> list of scheduling options"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50678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3205A-33A6-40C6-E8BC-E74F52EC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E53617-211A-5444-F4B7-05859B3A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961851-853F-5033-D378-FBB85F3B0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FA69CD-0949-0776-208B-902F550E9D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79668"/>
          </a:xfrm>
        </p:spPr>
        <p:txBody>
          <a:bodyPr/>
          <a:lstStyle/>
          <a:p>
            <a:r>
              <a:rPr lang="en-US" sz="2000" noProof="0" dirty="0"/>
              <a:t>We will now show the scheduling mechanism for:</a:t>
            </a:r>
          </a:p>
          <a:p>
            <a:r>
              <a:rPr lang="en-US" sz="2000" dirty="0"/>
              <a:t>Three examples of a job with an "</a:t>
            </a:r>
            <a:r>
              <a:rPr lang="en-US" sz="2000" b="1" dirty="0"/>
              <a:t>open</a:t>
            </a:r>
            <a:r>
              <a:rPr lang="en-US" sz="2000" dirty="0"/>
              <a:t> list of scheduling options"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General Publishing Profile </a:t>
            </a:r>
          </a:p>
          <a:p>
            <a:pPr lvl="2"/>
            <a:r>
              <a:rPr lang="en-US" sz="2000" dirty="0"/>
              <a:t>includes </a:t>
            </a:r>
            <a:r>
              <a:rPr lang="en-US" sz="2000" b="1" dirty="0"/>
              <a:t>four</a:t>
            </a:r>
            <a:r>
              <a:rPr lang="en-US" sz="2000" dirty="0"/>
              <a:t> options: Hourly, Daily, Weekly, or Monthly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Send Courtesy Notices and Handle Loan Renewals </a:t>
            </a:r>
          </a:p>
          <a:p>
            <a:pPr lvl="2"/>
            <a:r>
              <a:rPr lang="en-US" sz="2000" dirty="0"/>
              <a:t>includes </a:t>
            </a:r>
            <a:r>
              <a:rPr lang="en-US" sz="2000" b="1" dirty="0"/>
              <a:t>three</a:t>
            </a:r>
            <a:r>
              <a:rPr lang="en-US" sz="2000" dirty="0"/>
              <a:t> options: Daily, Weekly and Monthly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Borrowing Activity Report </a:t>
            </a:r>
          </a:p>
          <a:p>
            <a:pPr lvl="2"/>
            <a:r>
              <a:rPr lang="en-US" sz="2000" dirty="0"/>
              <a:t>includes </a:t>
            </a:r>
            <a:r>
              <a:rPr lang="en-US" sz="2000" b="1" dirty="0"/>
              <a:t>two</a:t>
            </a:r>
            <a:r>
              <a:rPr lang="en-US" sz="2000" dirty="0"/>
              <a:t> options: Weekly and Monthly</a:t>
            </a:r>
          </a:p>
          <a:p>
            <a:pPr lvl="1"/>
            <a:endParaRPr lang="en-US" sz="2000" dirty="0"/>
          </a:p>
          <a:p>
            <a:r>
              <a:rPr lang="en-US" sz="2000" dirty="0"/>
              <a:t>Two examples of a job with a "</a:t>
            </a:r>
            <a:r>
              <a:rPr lang="en-US" sz="2000" b="1" dirty="0"/>
              <a:t>closed</a:t>
            </a:r>
            <a:r>
              <a:rPr lang="en-US" sz="2000" dirty="0"/>
              <a:t> list of scheduling options"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Send Overdue Notices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SUSHI harvesting job</a:t>
            </a:r>
          </a:p>
          <a:p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68143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EB7DF-F652-6C53-CCD3-682AA8CA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A4FDA7-B34B-9970-7CAE-4CE5D31B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Types of scheduling mechanisms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B0B62-E81E-172C-1899-EACB2E06E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A2F654-6356-99A4-967F-56C02DAE58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9977"/>
          </a:xfrm>
        </p:spPr>
        <p:txBody>
          <a:bodyPr/>
          <a:lstStyle/>
          <a:p>
            <a:r>
              <a:rPr lang="en-US" sz="2000" noProof="0" dirty="0"/>
              <a:t>For example, the General Publishing Profile includes an </a:t>
            </a:r>
            <a:r>
              <a:rPr lang="en-US" sz="2000" dirty="0"/>
              <a:t>"</a:t>
            </a:r>
            <a:r>
              <a:rPr lang="en-US" sz="2000" b="1" dirty="0"/>
              <a:t>open</a:t>
            </a:r>
            <a:r>
              <a:rPr lang="en-US" sz="2000" dirty="0"/>
              <a:t> list of scheduling options" which includes </a:t>
            </a:r>
            <a:r>
              <a:rPr lang="en-US" sz="2000" b="1" dirty="0"/>
              <a:t>four</a:t>
            </a:r>
            <a:r>
              <a:rPr lang="en-US" sz="2000" dirty="0"/>
              <a:t> options: Hourly, Daily, Weekly, or Monthly</a:t>
            </a:r>
            <a:endParaRPr lang="en-US" sz="2000" noProof="0" dirty="0"/>
          </a:p>
          <a:p>
            <a:pPr marL="0" indent="0">
              <a:buNone/>
            </a:pPr>
            <a:endParaRPr lang="en-US" sz="2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B276A-954F-FD82-081C-20004A813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867"/>
            <a:ext cx="12192000" cy="1342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62DBD-6ACF-ECF8-3403-81754BA7A5B2}"/>
              </a:ext>
            </a:extLst>
          </p:cNvPr>
          <p:cNvSpPr txBox="1"/>
          <p:nvPr/>
        </p:nvSpPr>
        <p:spPr>
          <a:xfrm>
            <a:off x="4615132" y="2376950"/>
            <a:ext cx="2656936" cy="3675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click "edit scheduling"</a:t>
            </a:r>
            <a:endParaRPr lang="LID4096" sz="1400" dirty="0" err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7B5E5D-CFA8-A935-7554-EB191D4F970D}"/>
              </a:ext>
            </a:extLst>
          </p:cNvPr>
          <p:cNvCxnSpPr/>
          <p:nvPr/>
        </p:nvCxnSpPr>
        <p:spPr>
          <a:xfrm flipH="1">
            <a:off x="3355675" y="2559023"/>
            <a:ext cx="1259457" cy="1078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D2F8CF6-5702-FC34-64CE-EF94F587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68" y="4439452"/>
            <a:ext cx="7621064" cy="1629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9469E-951B-8256-7460-D938C919015A}"/>
              </a:ext>
            </a:extLst>
          </p:cNvPr>
          <p:cNvSpPr txBox="1"/>
          <p:nvPr/>
        </p:nvSpPr>
        <p:spPr>
          <a:xfrm>
            <a:off x="7582618" y="3802923"/>
            <a:ext cx="4204673" cy="11831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soon see that after choosing a "Frequency" option, additional parameters must be chosen (for example if "Monthly" is chosen here, then afterwards a specific day of the month must be chosen) 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DA39B7-A2EB-BC9C-8173-8DF501470313}"/>
              </a:ext>
            </a:extLst>
          </p:cNvPr>
          <p:cNvCxnSpPr>
            <a:cxnSpLocks/>
          </p:cNvCxnSpPr>
          <p:nvPr/>
        </p:nvCxnSpPr>
        <p:spPr>
          <a:xfrm flipH="1">
            <a:off x="5382883" y="3986695"/>
            <a:ext cx="2199736" cy="999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AF343E3-639A-0527-DB3A-C91348C49350}"/>
              </a:ext>
            </a:extLst>
          </p:cNvPr>
          <p:cNvSpPr/>
          <p:nvPr/>
        </p:nvSpPr>
        <p:spPr>
          <a:xfrm>
            <a:off x="3579962" y="5089586"/>
            <a:ext cx="2656936" cy="370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F2C3BD-AA60-814D-D375-C32172E7B71B}"/>
              </a:ext>
            </a:extLst>
          </p:cNvPr>
          <p:cNvSpPr txBox="1"/>
          <p:nvPr/>
        </p:nvSpPr>
        <p:spPr>
          <a:xfrm>
            <a:off x="836762" y="3821468"/>
            <a:ext cx="2374608" cy="5262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see options for Hourly, Daily, Weekly and Monthly</a:t>
            </a:r>
            <a:endParaRPr lang="LID4096" sz="1400" dirty="0" err="1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121D99-F763-2BA5-01DE-36739D252BA9}"/>
              </a:ext>
            </a:extLst>
          </p:cNvPr>
          <p:cNvCxnSpPr>
            <a:cxnSpLocks/>
          </p:cNvCxnSpPr>
          <p:nvPr/>
        </p:nvCxnSpPr>
        <p:spPr>
          <a:xfrm>
            <a:off x="3667398" y="4084590"/>
            <a:ext cx="629728" cy="901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125BD3-6264-7092-9404-5CE040AC79C4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3211370" y="4084591"/>
            <a:ext cx="456027" cy="89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300410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8933</TotalTime>
  <Words>1899</Words>
  <Application>Microsoft Office PowerPoint</Application>
  <PresentationFormat>Widescreen</PresentationFormat>
  <Paragraphs>186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Types of scheduling mechanisms</vt:lpstr>
      <vt:lpstr>Types of scheduling mechanisms</vt:lpstr>
      <vt:lpstr>Types of scheduling mechanisms</vt:lpstr>
      <vt:lpstr>Types of scheduling mechanisms</vt:lpstr>
      <vt:lpstr>Types of scheduling mechanisms</vt:lpstr>
      <vt:lpstr>Types of scheduling mechanisms</vt:lpstr>
      <vt:lpstr>Types of scheduling mechanisms</vt:lpstr>
      <vt:lpstr>PowerPoint Presentation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Scheduling Jobs with an open list of scheduling options </vt:lpstr>
      <vt:lpstr>PowerPoint Presentation</vt:lpstr>
      <vt:lpstr>Scheduling Jobs with a closed list of scheduling options </vt:lpstr>
      <vt:lpstr>Scheduling Jobs with a closed list of scheduling options </vt:lpstr>
      <vt:lpstr>Scheduling Jobs with a closed list of scheduling options </vt:lpstr>
      <vt:lpstr>Scheduling Jobs with a closed list of scheduling options </vt:lpstr>
      <vt:lpstr>Scheduling Jobs with a closed list of scheduling options </vt:lpstr>
      <vt:lpstr>Scheduling Jobs with a closed list of scheduling options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8</cp:revision>
  <dcterms:created xsi:type="dcterms:W3CDTF">2023-07-24T19:21:55Z</dcterms:created>
  <dcterms:modified xsi:type="dcterms:W3CDTF">2026-06-24T17:26:48Z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